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601200" cy="128016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41" userDrawn="1">
          <p15:clr>
            <a:srgbClr val="A4A3A4"/>
          </p15:clr>
        </p15:guide>
        <p15:guide id="2" pos="30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a:srgbClr val="007A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ED8D9E-D067-4352-8892-9C2EA0CBAFB0}" v="1" dt="2021-10-27T08:40:34.208"/>
    <p1510:client id="{FFC9CE40-4709-4BC3-9405-838F406955A8}" v="183" dt="2021-10-26T19:14:35.3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059" autoAdjust="0"/>
    <p:restoredTop sz="94206" autoAdjust="0"/>
  </p:normalViewPr>
  <p:slideViewPr>
    <p:cSldViewPr snapToGrid="0" showGuides="1">
      <p:cViewPr>
        <p:scale>
          <a:sx n="40" d="100"/>
          <a:sy n="40" d="100"/>
        </p:scale>
        <p:origin x="3010" y="230"/>
      </p:cViewPr>
      <p:guideLst>
        <p:guide orient="horz" pos="3941"/>
        <p:guide pos="306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thy Brokenshire" userId="390d1029-666f-47ac-9caa-80805605347f" providerId="ADAL" clId="{FFC9CE40-4709-4BC3-9405-838F406955A8}"/>
    <pc:docChg chg="undo custSel modSld">
      <pc:chgData name="Cathy Brokenshire" userId="390d1029-666f-47ac-9caa-80805605347f" providerId="ADAL" clId="{FFC9CE40-4709-4BC3-9405-838F406955A8}" dt="2021-10-26T19:14:47.382" v="1770" actId="20577"/>
      <pc:docMkLst>
        <pc:docMk/>
      </pc:docMkLst>
      <pc:sldChg chg="addSp delSp modSp mod">
        <pc:chgData name="Cathy Brokenshire" userId="390d1029-666f-47ac-9caa-80805605347f" providerId="ADAL" clId="{FFC9CE40-4709-4BC3-9405-838F406955A8}" dt="2021-10-26T19:14:47.382" v="1770" actId="20577"/>
        <pc:sldMkLst>
          <pc:docMk/>
          <pc:sldMk cId="301726593" sldId="256"/>
        </pc:sldMkLst>
        <pc:spChg chg="add del mod ord">
          <ac:chgData name="Cathy Brokenshire" userId="390d1029-666f-47ac-9caa-80805605347f" providerId="ADAL" clId="{FFC9CE40-4709-4BC3-9405-838F406955A8}" dt="2021-10-26T17:26:19.421" v="749" actId="478"/>
          <ac:spMkLst>
            <pc:docMk/>
            <pc:sldMk cId="301726593" sldId="256"/>
            <ac:spMk id="2" creationId="{51A7B003-A023-481F-9251-67E1389787C8}"/>
          </ac:spMkLst>
        </pc:spChg>
        <pc:spChg chg="mod ord">
          <ac:chgData name="Cathy Brokenshire" userId="390d1029-666f-47ac-9caa-80805605347f" providerId="ADAL" clId="{FFC9CE40-4709-4BC3-9405-838F406955A8}" dt="2021-10-26T19:04:01.864" v="1628" actId="1076"/>
          <ac:spMkLst>
            <pc:docMk/>
            <pc:sldMk cId="301726593" sldId="256"/>
            <ac:spMk id="22" creationId="{B85D31BE-9BE0-3341-86C3-0BFD563EAA1B}"/>
          </ac:spMkLst>
        </pc:spChg>
        <pc:spChg chg="add del mod">
          <ac:chgData name="Cathy Brokenshire" userId="390d1029-666f-47ac-9caa-80805605347f" providerId="ADAL" clId="{FFC9CE40-4709-4BC3-9405-838F406955A8}" dt="2021-10-26T17:11:03.013" v="372" actId="478"/>
          <ac:spMkLst>
            <pc:docMk/>
            <pc:sldMk cId="301726593" sldId="256"/>
            <ac:spMk id="34" creationId="{BC302E31-5AC5-4593-8157-DA779002B875}"/>
          </ac:spMkLst>
        </pc:spChg>
        <pc:spChg chg="add del mod">
          <ac:chgData name="Cathy Brokenshire" userId="390d1029-666f-47ac-9caa-80805605347f" providerId="ADAL" clId="{FFC9CE40-4709-4BC3-9405-838F406955A8}" dt="2021-10-26T17:49:13.130" v="903" actId="478"/>
          <ac:spMkLst>
            <pc:docMk/>
            <pc:sldMk cId="301726593" sldId="256"/>
            <ac:spMk id="58" creationId="{79AC03E1-81EF-45E2-93FB-BC332384C3ED}"/>
          </ac:spMkLst>
        </pc:spChg>
        <pc:spChg chg="del">
          <ac:chgData name="Cathy Brokenshire" userId="390d1029-666f-47ac-9caa-80805605347f" providerId="ADAL" clId="{FFC9CE40-4709-4BC3-9405-838F406955A8}" dt="2021-10-26T19:03:37.934" v="1624" actId="478"/>
          <ac:spMkLst>
            <pc:docMk/>
            <pc:sldMk cId="301726593" sldId="256"/>
            <ac:spMk id="126" creationId="{7F00163B-8BDB-AF44-A463-AD1ACB8794F0}"/>
          </ac:spMkLst>
        </pc:spChg>
        <pc:spChg chg="del">
          <ac:chgData name="Cathy Brokenshire" userId="390d1029-666f-47ac-9caa-80805605347f" providerId="ADAL" clId="{FFC9CE40-4709-4BC3-9405-838F406955A8}" dt="2021-10-26T16:41:33.195" v="73" actId="478"/>
          <ac:spMkLst>
            <pc:docMk/>
            <pc:sldMk cId="301726593" sldId="256"/>
            <ac:spMk id="135" creationId="{37B165B7-AACB-3A4C-A89C-5FD028A89864}"/>
          </ac:spMkLst>
        </pc:spChg>
        <pc:spChg chg="del">
          <ac:chgData name="Cathy Brokenshire" userId="390d1029-666f-47ac-9caa-80805605347f" providerId="ADAL" clId="{FFC9CE40-4709-4BC3-9405-838F406955A8}" dt="2021-10-26T17:44:49.207" v="835" actId="478"/>
          <ac:spMkLst>
            <pc:docMk/>
            <pc:sldMk cId="301726593" sldId="256"/>
            <ac:spMk id="137" creationId="{F4A3E031-B76D-D04F-8233-8F8B5D2D3BA2}"/>
          </ac:spMkLst>
        </pc:spChg>
        <pc:spChg chg="del">
          <ac:chgData name="Cathy Brokenshire" userId="390d1029-666f-47ac-9caa-80805605347f" providerId="ADAL" clId="{FFC9CE40-4709-4BC3-9405-838F406955A8}" dt="2021-10-26T16:41:46.540" v="78" actId="478"/>
          <ac:spMkLst>
            <pc:docMk/>
            <pc:sldMk cId="301726593" sldId="256"/>
            <ac:spMk id="145" creationId="{9841ED42-4045-4516-9C4C-3886DDF18850}"/>
          </ac:spMkLst>
        </pc:spChg>
        <pc:spChg chg="mod">
          <ac:chgData name="Cathy Brokenshire" userId="390d1029-666f-47ac-9caa-80805605347f" providerId="ADAL" clId="{FFC9CE40-4709-4BC3-9405-838F406955A8}" dt="2021-10-26T19:14:47.382" v="1770" actId="20577"/>
          <ac:spMkLst>
            <pc:docMk/>
            <pc:sldMk cId="301726593" sldId="256"/>
            <ac:spMk id="157" creationId="{00000000-0000-0000-0000-000000000000}"/>
          </ac:spMkLst>
        </pc:spChg>
        <pc:spChg chg="del">
          <ac:chgData name="Cathy Brokenshire" userId="390d1029-666f-47ac-9caa-80805605347f" providerId="ADAL" clId="{FFC9CE40-4709-4BC3-9405-838F406955A8}" dt="2021-10-26T16:41:22.596" v="69" actId="478"/>
          <ac:spMkLst>
            <pc:docMk/>
            <pc:sldMk cId="301726593" sldId="256"/>
            <ac:spMk id="165" creationId="{539F0BC1-B4FD-4982-80B8-9F10A0C17879}"/>
          </ac:spMkLst>
        </pc:spChg>
        <pc:spChg chg="del">
          <ac:chgData name="Cathy Brokenshire" userId="390d1029-666f-47ac-9caa-80805605347f" providerId="ADAL" clId="{FFC9CE40-4709-4BC3-9405-838F406955A8}" dt="2021-10-26T16:42:00.374" v="84" actId="478"/>
          <ac:spMkLst>
            <pc:docMk/>
            <pc:sldMk cId="301726593" sldId="256"/>
            <ac:spMk id="167" creationId="{73236C4A-809E-49D5-80F3-53BAC010853F}"/>
          </ac:spMkLst>
        </pc:spChg>
        <pc:spChg chg="mod">
          <ac:chgData name="Cathy Brokenshire" userId="390d1029-666f-47ac-9caa-80805605347f" providerId="ADAL" clId="{FFC9CE40-4709-4BC3-9405-838F406955A8}" dt="2021-10-26T18:49:19.548" v="1469" actId="1076"/>
          <ac:spMkLst>
            <pc:docMk/>
            <pc:sldMk cId="301726593" sldId="256"/>
            <ac:spMk id="171" creationId="{00000000-0000-0000-0000-000000000000}"/>
          </ac:spMkLst>
        </pc:spChg>
        <pc:spChg chg="del">
          <ac:chgData name="Cathy Brokenshire" userId="390d1029-666f-47ac-9caa-80805605347f" providerId="ADAL" clId="{FFC9CE40-4709-4BC3-9405-838F406955A8}" dt="2021-10-26T16:41:29.603" v="72" actId="478"/>
          <ac:spMkLst>
            <pc:docMk/>
            <pc:sldMk cId="301726593" sldId="256"/>
            <ac:spMk id="177" creationId="{7F4E8630-AA71-465D-B17C-A19AB483828E}"/>
          </ac:spMkLst>
        </pc:spChg>
        <pc:spChg chg="del">
          <ac:chgData name="Cathy Brokenshire" userId="390d1029-666f-47ac-9caa-80805605347f" providerId="ADAL" clId="{FFC9CE40-4709-4BC3-9405-838F406955A8}" dt="2021-10-26T16:41:49.587" v="79" actId="478"/>
          <ac:spMkLst>
            <pc:docMk/>
            <pc:sldMk cId="301726593" sldId="256"/>
            <ac:spMk id="184" creationId="{0EF529A8-7BC9-4E1F-9744-237A012CC1E6}"/>
          </ac:spMkLst>
        </pc:spChg>
        <pc:spChg chg="add del mod">
          <ac:chgData name="Cathy Brokenshire" userId="390d1029-666f-47ac-9caa-80805605347f" providerId="ADAL" clId="{FFC9CE40-4709-4BC3-9405-838F406955A8}" dt="2021-10-26T17:25:12.839" v="725" actId="478"/>
          <ac:spMkLst>
            <pc:docMk/>
            <pc:sldMk cId="301726593" sldId="256"/>
            <ac:spMk id="185" creationId="{FAA74F2E-CB3A-414C-81F1-EBD512EB33CE}"/>
          </ac:spMkLst>
        </pc:spChg>
        <pc:spChg chg="del mod">
          <ac:chgData name="Cathy Brokenshire" userId="390d1029-666f-47ac-9caa-80805605347f" providerId="ADAL" clId="{FFC9CE40-4709-4BC3-9405-838F406955A8}" dt="2021-10-26T16:42:08.566" v="88" actId="478"/>
          <ac:spMkLst>
            <pc:docMk/>
            <pc:sldMk cId="301726593" sldId="256"/>
            <ac:spMk id="194" creationId="{A3CF0F96-0B2B-4345-8DF0-7EE2FB0A3AD5}"/>
          </ac:spMkLst>
        </pc:spChg>
        <pc:spChg chg="add del mod">
          <ac:chgData name="Cathy Brokenshire" userId="390d1029-666f-47ac-9caa-80805605347f" providerId="ADAL" clId="{FFC9CE40-4709-4BC3-9405-838F406955A8}" dt="2021-10-26T17:25:19.729" v="728" actId="478"/>
          <ac:spMkLst>
            <pc:docMk/>
            <pc:sldMk cId="301726593" sldId="256"/>
            <ac:spMk id="196" creationId="{A468365B-CB0C-4DE3-9F81-1E9B25D12FA8}"/>
          </ac:spMkLst>
        </pc:spChg>
        <pc:spChg chg="del">
          <ac:chgData name="Cathy Brokenshire" userId="390d1029-666f-47ac-9caa-80805605347f" providerId="ADAL" clId="{FFC9CE40-4709-4BC3-9405-838F406955A8}" dt="2021-10-26T16:41:43.864" v="77" actId="478"/>
          <ac:spMkLst>
            <pc:docMk/>
            <pc:sldMk cId="301726593" sldId="256"/>
            <ac:spMk id="198" creationId="{F70536F6-2B64-4B1D-B8CF-1A454F89D7CD}"/>
          </ac:spMkLst>
        </pc:spChg>
        <pc:spChg chg="add del mod">
          <ac:chgData name="Cathy Brokenshire" userId="390d1029-666f-47ac-9caa-80805605347f" providerId="ADAL" clId="{FFC9CE40-4709-4BC3-9405-838F406955A8}" dt="2021-10-26T17:46:57.018" v="866" actId="478"/>
          <ac:spMkLst>
            <pc:docMk/>
            <pc:sldMk cId="301726593" sldId="256"/>
            <ac:spMk id="199" creationId="{7E39C553-5447-45BB-AA2A-D0DED610F908}"/>
          </ac:spMkLst>
        </pc:spChg>
        <pc:spChg chg="del">
          <ac:chgData name="Cathy Brokenshire" userId="390d1029-666f-47ac-9caa-80805605347f" providerId="ADAL" clId="{FFC9CE40-4709-4BC3-9405-838F406955A8}" dt="2021-10-26T16:41:57.733" v="83" actId="478"/>
          <ac:spMkLst>
            <pc:docMk/>
            <pc:sldMk cId="301726593" sldId="256"/>
            <ac:spMk id="201" creationId="{73EE37CC-FCF0-4DFC-91FC-FB5589F8E1C9}"/>
          </ac:spMkLst>
        </pc:spChg>
        <pc:spChg chg="del">
          <ac:chgData name="Cathy Brokenshire" userId="390d1029-666f-47ac-9caa-80805605347f" providerId="ADAL" clId="{FFC9CE40-4709-4BC3-9405-838F406955A8}" dt="2021-10-26T16:42:29.567" v="90" actId="478"/>
          <ac:spMkLst>
            <pc:docMk/>
            <pc:sldMk cId="301726593" sldId="256"/>
            <ac:spMk id="202" creationId="{0B756B8E-666A-4759-860D-1D250D461DE7}"/>
          </ac:spMkLst>
        </pc:spChg>
        <pc:spChg chg="add del mod">
          <ac:chgData name="Cathy Brokenshire" userId="390d1029-666f-47ac-9caa-80805605347f" providerId="ADAL" clId="{FFC9CE40-4709-4BC3-9405-838F406955A8}" dt="2021-10-26T17:24:47.761" v="718" actId="478"/>
          <ac:spMkLst>
            <pc:docMk/>
            <pc:sldMk cId="301726593" sldId="256"/>
            <ac:spMk id="206" creationId="{4D89CAF3-9C26-41A3-8783-FF53B507BB4C}"/>
          </ac:spMkLst>
        </pc:spChg>
        <pc:spChg chg="add del mod">
          <ac:chgData name="Cathy Brokenshire" userId="390d1029-666f-47ac-9caa-80805605347f" providerId="ADAL" clId="{FFC9CE40-4709-4BC3-9405-838F406955A8}" dt="2021-10-26T17:24:56.901" v="721" actId="478"/>
          <ac:spMkLst>
            <pc:docMk/>
            <pc:sldMk cId="301726593" sldId="256"/>
            <ac:spMk id="207" creationId="{B11A1243-0CE1-4468-B052-860D7C1EE03D}"/>
          </ac:spMkLst>
        </pc:spChg>
        <pc:spChg chg="add del mod">
          <ac:chgData name="Cathy Brokenshire" userId="390d1029-666f-47ac-9caa-80805605347f" providerId="ADAL" clId="{FFC9CE40-4709-4BC3-9405-838F406955A8}" dt="2021-10-26T17:26:11.927" v="747" actId="478"/>
          <ac:spMkLst>
            <pc:docMk/>
            <pc:sldMk cId="301726593" sldId="256"/>
            <ac:spMk id="210" creationId="{51809C55-57EF-4AE6-9B46-004318B6235F}"/>
          </ac:spMkLst>
        </pc:spChg>
        <pc:spChg chg="add del mod">
          <ac:chgData name="Cathy Brokenshire" userId="390d1029-666f-47ac-9caa-80805605347f" providerId="ADAL" clId="{FFC9CE40-4709-4BC3-9405-838F406955A8}" dt="2021-10-26T17:25:09.436" v="723" actId="478"/>
          <ac:spMkLst>
            <pc:docMk/>
            <pc:sldMk cId="301726593" sldId="256"/>
            <ac:spMk id="214" creationId="{CC822858-F5EC-4848-A9DC-C78B686BBB42}"/>
          </ac:spMkLst>
        </pc:spChg>
        <pc:spChg chg="add del mod">
          <ac:chgData name="Cathy Brokenshire" userId="390d1029-666f-47ac-9caa-80805605347f" providerId="ADAL" clId="{FFC9CE40-4709-4BC3-9405-838F406955A8}" dt="2021-10-26T17:49:10.079" v="902" actId="478"/>
          <ac:spMkLst>
            <pc:docMk/>
            <pc:sldMk cId="301726593" sldId="256"/>
            <ac:spMk id="227" creationId="{55379576-6217-4D5F-AA90-9600C9F26221}"/>
          </ac:spMkLst>
        </pc:spChg>
        <pc:spChg chg="add del mod">
          <ac:chgData name="Cathy Brokenshire" userId="390d1029-666f-47ac-9caa-80805605347f" providerId="ADAL" clId="{FFC9CE40-4709-4BC3-9405-838F406955A8}" dt="2021-10-26T17:49:09.332" v="901" actId="478"/>
          <ac:spMkLst>
            <pc:docMk/>
            <pc:sldMk cId="301726593" sldId="256"/>
            <ac:spMk id="228" creationId="{B1263808-3BC2-4658-88E2-4C6427AE366D}"/>
          </ac:spMkLst>
        </pc:spChg>
        <pc:spChg chg="add del mod">
          <ac:chgData name="Cathy Brokenshire" userId="390d1029-666f-47ac-9caa-80805605347f" providerId="ADAL" clId="{FFC9CE40-4709-4BC3-9405-838F406955A8}" dt="2021-10-26T17:49:08.641" v="900" actId="478"/>
          <ac:spMkLst>
            <pc:docMk/>
            <pc:sldMk cId="301726593" sldId="256"/>
            <ac:spMk id="229" creationId="{369F40FC-4880-433C-AD57-7EAFA39BAD0B}"/>
          </ac:spMkLst>
        </pc:spChg>
        <pc:spChg chg="add del mod">
          <ac:chgData name="Cathy Brokenshire" userId="390d1029-666f-47ac-9caa-80805605347f" providerId="ADAL" clId="{FFC9CE40-4709-4BC3-9405-838F406955A8}" dt="2021-10-26T17:49:07.861" v="899" actId="478"/>
          <ac:spMkLst>
            <pc:docMk/>
            <pc:sldMk cId="301726593" sldId="256"/>
            <ac:spMk id="230" creationId="{0CD6E7E5-6B49-460B-87DD-52E624021DAD}"/>
          </ac:spMkLst>
        </pc:spChg>
        <pc:spChg chg="add mod">
          <ac:chgData name="Cathy Brokenshire" userId="390d1029-666f-47ac-9caa-80805605347f" providerId="ADAL" clId="{FFC9CE40-4709-4BC3-9405-838F406955A8}" dt="2021-10-26T17:52:29.688" v="987" actId="1582"/>
          <ac:spMkLst>
            <pc:docMk/>
            <pc:sldMk cId="301726593" sldId="256"/>
            <ac:spMk id="231" creationId="{F593655A-86BA-4C3A-B7D1-4B4AEC777685}"/>
          </ac:spMkLst>
        </pc:spChg>
        <pc:spChg chg="del">
          <ac:chgData name="Cathy Brokenshire" userId="390d1029-666f-47ac-9caa-80805605347f" providerId="ADAL" clId="{FFC9CE40-4709-4BC3-9405-838F406955A8}" dt="2021-10-26T16:42:35.120" v="93" actId="478"/>
          <ac:spMkLst>
            <pc:docMk/>
            <pc:sldMk cId="301726593" sldId="256"/>
            <ac:spMk id="233" creationId="{F22163BA-DA26-4F46-A1B1-62F0A4E1E0FA}"/>
          </ac:spMkLst>
        </pc:spChg>
        <pc:spChg chg="del">
          <ac:chgData name="Cathy Brokenshire" userId="390d1029-666f-47ac-9caa-80805605347f" providerId="ADAL" clId="{FFC9CE40-4709-4BC3-9405-838F406955A8}" dt="2021-10-26T16:42:40.048" v="95" actId="478"/>
          <ac:spMkLst>
            <pc:docMk/>
            <pc:sldMk cId="301726593" sldId="256"/>
            <ac:spMk id="235" creationId="{6DA2DC0C-F8C7-43B7-9B97-057A5C64D201}"/>
          </ac:spMkLst>
        </pc:spChg>
        <pc:spChg chg="add del mod">
          <ac:chgData name="Cathy Brokenshire" userId="390d1029-666f-47ac-9caa-80805605347f" providerId="ADAL" clId="{FFC9CE40-4709-4BC3-9405-838F406955A8}" dt="2021-10-26T17:48:29.304" v="893" actId="478"/>
          <ac:spMkLst>
            <pc:docMk/>
            <pc:sldMk cId="301726593" sldId="256"/>
            <ac:spMk id="236" creationId="{E8BF5413-FBED-425B-B355-BBE19C933364}"/>
          </ac:spMkLst>
        </pc:spChg>
        <pc:spChg chg="add mod">
          <ac:chgData name="Cathy Brokenshire" userId="390d1029-666f-47ac-9caa-80805605347f" providerId="ADAL" clId="{FFC9CE40-4709-4BC3-9405-838F406955A8}" dt="2021-10-26T17:54:05.645" v="1001" actId="1076"/>
          <ac:spMkLst>
            <pc:docMk/>
            <pc:sldMk cId="301726593" sldId="256"/>
            <ac:spMk id="238" creationId="{069AFC14-8F92-41BD-9610-4A701536B1AE}"/>
          </ac:spMkLst>
        </pc:spChg>
        <pc:spChg chg="del">
          <ac:chgData name="Cathy Brokenshire" userId="390d1029-666f-47ac-9caa-80805605347f" providerId="ADAL" clId="{FFC9CE40-4709-4BC3-9405-838F406955A8}" dt="2021-10-26T16:42:44.932" v="97" actId="478"/>
          <ac:spMkLst>
            <pc:docMk/>
            <pc:sldMk cId="301726593" sldId="256"/>
            <ac:spMk id="239" creationId="{30D52E23-DFF3-41AC-8BC3-316180ADFA39}"/>
          </ac:spMkLst>
        </pc:spChg>
        <pc:spChg chg="add mod ord">
          <ac:chgData name="Cathy Brokenshire" userId="390d1029-666f-47ac-9caa-80805605347f" providerId="ADAL" clId="{FFC9CE40-4709-4BC3-9405-838F406955A8}" dt="2021-10-26T17:54:12.230" v="1003" actId="1076"/>
          <ac:spMkLst>
            <pc:docMk/>
            <pc:sldMk cId="301726593" sldId="256"/>
            <ac:spMk id="240" creationId="{166FEE20-E877-444B-BC8D-5489B7BC9650}"/>
          </ac:spMkLst>
        </pc:spChg>
        <pc:spChg chg="add mod">
          <ac:chgData name="Cathy Brokenshire" userId="390d1029-666f-47ac-9caa-80805605347f" providerId="ADAL" clId="{FFC9CE40-4709-4BC3-9405-838F406955A8}" dt="2021-10-26T17:54:09.855" v="1002" actId="1076"/>
          <ac:spMkLst>
            <pc:docMk/>
            <pc:sldMk cId="301726593" sldId="256"/>
            <ac:spMk id="241" creationId="{E74F379D-D376-48FD-A0A7-9005F5BA0743}"/>
          </ac:spMkLst>
        </pc:spChg>
        <pc:spChg chg="del">
          <ac:chgData name="Cathy Brokenshire" userId="390d1029-666f-47ac-9caa-80805605347f" providerId="ADAL" clId="{FFC9CE40-4709-4BC3-9405-838F406955A8}" dt="2021-10-26T16:42:50.528" v="99" actId="478"/>
          <ac:spMkLst>
            <pc:docMk/>
            <pc:sldMk cId="301726593" sldId="256"/>
            <ac:spMk id="247" creationId="{06500622-A118-4D27-9993-01643E91D0BF}"/>
          </ac:spMkLst>
        </pc:spChg>
        <pc:spChg chg="add mod">
          <ac:chgData name="Cathy Brokenshire" userId="390d1029-666f-47ac-9caa-80805605347f" providerId="ADAL" clId="{FFC9CE40-4709-4BC3-9405-838F406955A8}" dt="2021-10-26T17:54:52.246" v="1010" actId="1076"/>
          <ac:spMkLst>
            <pc:docMk/>
            <pc:sldMk cId="301726593" sldId="256"/>
            <ac:spMk id="248" creationId="{785A3C5D-7726-43E6-8B54-948B0227E950}"/>
          </ac:spMkLst>
        </pc:spChg>
        <pc:spChg chg="del">
          <ac:chgData name="Cathy Brokenshire" userId="390d1029-666f-47ac-9caa-80805605347f" providerId="ADAL" clId="{FFC9CE40-4709-4BC3-9405-838F406955A8}" dt="2021-10-26T16:42:54.983" v="101" actId="478"/>
          <ac:spMkLst>
            <pc:docMk/>
            <pc:sldMk cId="301726593" sldId="256"/>
            <ac:spMk id="249" creationId="{09133890-CAC7-4C79-8230-35F77D3BDE53}"/>
          </ac:spMkLst>
        </pc:spChg>
        <pc:spChg chg="add mod">
          <ac:chgData name="Cathy Brokenshire" userId="390d1029-666f-47ac-9caa-80805605347f" providerId="ADAL" clId="{FFC9CE40-4709-4BC3-9405-838F406955A8}" dt="2021-10-26T17:53:00.070" v="992" actId="1582"/>
          <ac:spMkLst>
            <pc:docMk/>
            <pc:sldMk cId="301726593" sldId="256"/>
            <ac:spMk id="250" creationId="{5EB6B4AB-55CA-4DC2-BC7C-8921F291EA8C}"/>
          </ac:spMkLst>
        </pc:spChg>
        <pc:spChg chg="del">
          <ac:chgData name="Cathy Brokenshire" userId="390d1029-666f-47ac-9caa-80805605347f" providerId="ADAL" clId="{FFC9CE40-4709-4BC3-9405-838F406955A8}" dt="2021-10-26T16:43:04.991" v="104" actId="478"/>
          <ac:spMkLst>
            <pc:docMk/>
            <pc:sldMk cId="301726593" sldId="256"/>
            <ac:spMk id="252" creationId="{050ABB14-36C2-4035-A9D2-6411A839CD62}"/>
          </ac:spMkLst>
        </pc:spChg>
        <pc:spChg chg="add mod">
          <ac:chgData name="Cathy Brokenshire" userId="390d1029-666f-47ac-9caa-80805605347f" providerId="ADAL" clId="{FFC9CE40-4709-4BC3-9405-838F406955A8}" dt="2021-10-26T18:06:17.165" v="1107" actId="20577"/>
          <ac:spMkLst>
            <pc:docMk/>
            <pc:sldMk cId="301726593" sldId="256"/>
            <ac:spMk id="258" creationId="{6D3DFC22-E615-4C08-B0FB-BD49186BADEF}"/>
          </ac:spMkLst>
        </pc:spChg>
        <pc:spChg chg="add mod">
          <ac:chgData name="Cathy Brokenshire" userId="390d1029-666f-47ac-9caa-80805605347f" providerId="ADAL" clId="{FFC9CE40-4709-4BC3-9405-838F406955A8}" dt="2021-10-26T18:12:10.569" v="1196" actId="1076"/>
          <ac:spMkLst>
            <pc:docMk/>
            <pc:sldMk cId="301726593" sldId="256"/>
            <ac:spMk id="260" creationId="{A6B83B73-9356-4E0F-BEC7-DE46E757890C}"/>
          </ac:spMkLst>
        </pc:spChg>
        <pc:spChg chg="add mod">
          <ac:chgData name="Cathy Brokenshire" userId="390d1029-666f-47ac-9caa-80805605347f" providerId="ADAL" clId="{FFC9CE40-4709-4BC3-9405-838F406955A8}" dt="2021-10-26T18:07:39.990" v="1119" actId="1076"/>
          <ac:spMkLst>
            <pc:docMk/>
            <pc:sldMk cId="301726593" sldId="256"/>
            <ac:spMk id="262" creationId="{ACF19A8C-88B5-4701-824B-E6DCAA4151AD}"/>
          </ac:spMkLst>
        </pc:spChg>
        <pc:spChg chg="add mod">
          <ac:chgData name="Cathy Brokenshire" userId="390d1029-666f-47ac-9caa-80805605347f" providerId="ADAL" clId="{FFC9CE40-4709-4BC3-9405-838F406955A8}" dt="2021-10-26T18:09:37.585" v="1153" actId="20577"/>
          <ac:spMkLst>
            <pc:docMk/>
            <pc:sldMk cId="301726593" sldId="256"/>
            <ac:spMk id="264" creationId="{CF1A442E-0380-4372-9545-A23F6201B9FE}"/>
          </ac:spMkLst>
        </pc:spChg>
        <pc:spChg chg="add mod">
          <ac:chgData name="Cathy Brokenshire" userId="390d1029-666f-47ac-9caa-80805605347f" providerId="ADAL" clId="{FFC9CE40-4709-4BC3-9405-838F406955A8}" dt="2021-10-26T18:09:54.843" v="1163" actId="20577"/>
          <ac:spMkLst>
            <pc:docMk/>
            <pc:sldMk cId="301726593" sldId="256"/>
            <ac:spMk id="265" creationId="{8BD80DD8-1632-48AA-ADB9-4335400BE1CD}"/>
          </ac:spMkLst>
        </pc:spChg>
        <pc:spChg chg="del mod">
          <ac:chgData name="Cathy Brokenshire" userId="390d1029-666f-47ac-9caa-80805605347f" providerId="ADAL" clId="{FFC9CE40-4709-4BC3-9405-838F406955A8}" dt="2021-10-26T17:12:34.858" v="385" actId="478"/>
          <ac:spMkLst>
            <pc:docMk/>
            <pc:sldMk cId="301726593" sldId="256"/>
            <ac:spMk id="266" creationId="{1A79EC37-1349-44B9-877E-838D148DC343}"/>
          </ac:spMkLst>
        </pc:spChg>
        <pc:spChg chg="add mod">
          <ac:chgData name="Cathy Brokenshire" userId="390d1029-666f-47ac-9caa-80805605347f" providerId="ADAL" clId="{FFC9CE40-4709-4BC3-9405-838F406955A8}" dt="2021-10-26T18:10:44.318" v="1184" actId="1076"/>
          <ac:spMkLst>
            <pc:docMk/>
            <pc:sldMk cId="301726593" sldId="256"/>
            <ac:spMk id="267" creationId="{920A76CF-BFA4-4AD7-A7CC-FE13A03DF62C}"/>
          </ac:spMkLst>
        </pc:spChg>
        <pc:spChg chg="add mod">
          <ac:chgData name="Cathy Brokenshire" userId="390d1029-666f-47ac-9caa-80805605347f" providerId="ADAL" clId="{FFC9CE40-4709-4BC3-9405-838F406955A8}" dt="2021-10-26T18:41:41.478" v="1464" actId="1076"/>
          <ac:spMkLst>
            <pc:docMk/>
            <pc:sldMk cId="301726593" sldId="256"/>
            <ac:spMk id="275" creationId="{E73C03BD-476D-4767-8A4C-625646F21B3F}"/>
          </ac:spMkLst>
        </pc:spChg>
        <pc:spChg chg="add mod">
          <ac:chgData name="Cathy Brokenshire" userId="390d1029-666f-47ac-9caa-80805605347f" providerId="ADAL" clId="{FFC9CE40-4709-4BC3-9405-838F406955A8}" dt="2021-10-26T18:14:17.554" v="1227" actId="20577"/>
          <ac:spMkLst>
            <pc:docMk/>
            <pc:sldMk cId="301726593" sldId="256"/>
            <ac:spMk id="276" creationId="{C419B437-F251-471E-9FE8-1432653C2D86}"/>
          </ac:spMkLst>
        </pc:spChg>
        <pc:spChg chg="add del mod">
          <ac:chgData name="Cathy Brokenshire" userId="390d1029-666f-47ac-9caa-80805605347f" providerId="ADAL" clId="{FFC9CE40-4709-4BC3-9405-838F406955A8}" dt="2021-10-26T18:13:25.866" v="1203"/>
          <ac:spMkLst>
            <pc:docMk/>
            <pc:sldMk cId="301726593" sldId="256"/>
            <ac:spMk id="277" creationId="{370D01AB-64B1-4D2F-B3CF-CF53858ECDDF}"/>
          </ac:spMkLst>
        </pc:spChg>
        <pc:spChg chg="add mod">
          <ac:chgData name="Cathy Brokenshire" userId="390d1029-666f-47ac-9caa-80805605347f" providerId="ADAL" clId="{FFC9CE40-4709-4BC3-9405-838F406955A8}" dt="2021-10-26T18:16:26.665" v="1259" actId="1076"/>
          <ac:spMkLst>
            <pc:docMk/>
            <pc:sldMk cId="301726593" sldId="256"/>
            <ac:spMk id="278" creationId="{ED8AD46A-DA49-415A-AE31-7A44DE352CC4}"/>
          </ac:spMkLst>
        </pc:spChg>
        <pc:spChg chg="add mod">
          <ac:chgData name="Cathy Brokenshire" userId="390d1029-666f-47ac-9caa-80805605347f" providerId="ADAL" clId="{FFC9CE40-4709-4BC3-9405-838F406955A8}" dt="2021-10-26T18:16:58.280" v="1282" actId="20577"/>
          <ac:spMkLst>
            <pc:docMk/>
            <pc:sldMk cId="301726593" sldId="256"/>
            <ac:spMk id="280" creationId="{9F36FC35-8A94-439C-A9BB-FCE4D54C44D0}"/>
          </ac:spMkLst>
        </pc:spChg>
        <pc:spChg chg="add mod">
          <ac:chgData name="Cathy Brokenshire" userId="390d1029-666f-47ac-9caa-80805605347f" providerId="ADAL" clId="{FFC9CE40-4709-4BC3-9405-838F406955A8}" dt="2021-10-26T18:17:18.834" v="1304" actId="20577"/>
          <ac:spMkLst>
            <pc:docMk/>
            <pc:sldMk cId="301726593" sldId="256"/>
            <ac:spMk id="281" creationId="{6FE4D51B-F0E5-48F3-8E01-FF756183BBE9}"/>
          </ac:spMkLst>
        </pc:spChg>
        <pc:spChg chg="add mod">
          <ac:chgData name="Cathy Brokenshire" userId="390d1029-666f-47ac-9caa-80805605347f" providerId="ADAL" clId="{FFC9CE40-4709-4BC3-9405-838F406955A8}" dt="2021-10-26T18:17:12.774" v="1292" actId="20577"/>
          <ac:spMkLst>
            <pc:docMk/>
            <pc:sldMk cId="301726593" sldId="256"/>
            <ac:spMk id="282" creationId="{FBF11D85-50BE-4FB7-8A06-28C51EEB1D8C}"/>
          </ac:spMkLst>
        </pc:spChg>
        <pc:spChg chg="add mod">
          <ac:chgData name="Cathy Brokenshire" userId="390d1029-666f-47ac-9caa-80805605347f" providerId="ADAL" clId="{FFC9CE40-4709-4BC3-9405-838F406955A8}" dt="2021-10-26T18:40:44.670" v="1404" actId="20577"/>
          <ac:spMkLst>
            <pc:docMk/>
            <pc:sldMk cId="301726593" sldId="256"/>
            <ac:spMk id="289" creationId="{6E35C34F-ED62-4F15-B01F-64185F17E87C}"/>
          </ac:spMkLst>
        </pc:spChg>
        <pc:spChg chg="add del mod">
          <ac:chgData name="Cathy Brokenshire" userId="390d1029-666f-47ac-9caa-80805605347f" providerId="ADAL" clId="{FFC9CE40-4709-4BC3-9405-838F406955A8}" dt="2021-10-26T18:50:04.599" v="1476" actId="478"/>
          <ac:spMkLst>
            <pc:docMk/>
            <pc:sldMk cId="301726593" sldId="256"/>
            <ac:spMk id="290" creationId="{311B34CF-ED21-4C46-9921-82F9AAFDF673}"/>
          </ac:spMkLst>
        </pc:spChg>
        <pc:spChg chg="add mod ord">
          <ac:chgData name="Cathy Brokenshire" userId="390d1029-666f-47ac-9caa-80805605347f" providerId="ADAL" clId="{FFC9CE40-4709-4BC3-9405-838F406955A8}" dt="2021-10-26T18:54:42.490" v="1483" actId="207"/>
          <ac:spMkLst>
            <pc:docMk/>
            <pc:sldMk cId="301726593" sldId="256"/>
            <ac:spMk id="292" creationId="{882BAFCE-F89B-4E96-BF5B-15D04FB57D17}"/>
          </ac:spMkLst>
        </pc:spChg>
        <pc:spChg chg="add mod ord">
          <ac:chgData name="Cathy Brokenshire" userId="390d1029-666f-47ac-9caa-80805605347f" providerId="ADAL" clId="{FFC9CE40-4709-4BC3-9405-838F406955A8}" dt="2021-10-26T18:41:01.174" v="1434" actId="20577"/>
          <ac:spMkLst>
            <pc:docMk/>
            <pc:sldMk cId="301726593" sldId="256"/>
            <ac:spMk id="293" creationId="{F19052C7-77BB-4EA1-A976-EC487A44A3BE}"/>
          </ac:spMkLst>
        </pc:spChg>
        <pc:spChg chg="add mod">
          <ac:chgData name="Cathy Brokenshire" userId="390d1029-666f-47ac-9caa-80805605347f" providerId="ADAL" clId="{FFC9CE40-4709-4BC3-9405-838F406955A8}" dt="2021-10-26T18:40:53.363" v="1420" actId="20577"/>
          <ac:spMkLst>
            <pc:docMk/>
            <pc:sldMk cId="301726593" sldId="256"/>
            <ac:spMk id="294" creationId="{611220F9-7934-4DAE-B617-11D15AFD051B}"/>
          </ac:spMkLst>
        </pc:spChg>
        <pc:spChg chg="add mod">
          <ac:chgData name="Cathy Brokenshire" userId="390d1029-666f-47ac-9caa-80805605347f" providerId="ADAL" clId="{FFC9CE40-4709-4BC3-9405-838F406955A8}" dt="2021-10-26T19:08:32.493" v="1688" actId="1076"/>
          <ac:spMkLst>
            <pc:docMk/>
            <pc:sldMk cId="301726593" sldId="256"/>
            <ac:spMk id="301" creationId="{AC8D3FE5-2271-4CDD-9BAD-03B508FD50DF}"/>
          </ac:spMkLst>
        </pc:spChg>
        <pc:spChg chg="add mod">
          <ac:chgData name="Cathy Brokenshire" userId="390d1029-666f-47ac-9caa-80805605347f" providerId="ADAL" clId="{FFC9CE40-4709-4BC3-9405-838F406955A8}" dt="2021-10-26T18:56:36.467" v="1497" actId="1076"/>
          <ac:spMkLst>
            <pc:docMk/>
            <pc:sldMk cId="301726593" sldId="256"/>
            <ac:spMk id="302" creationId="{AF118182-4233-4C84-A464-21AF657ED13B}"/>
          </ac:spMkLst>
        </pc:spChg>
        <pc:spChg chg="add mod ord">
          <ac:chgData name="Cathy Brokenshire" userId="390d1029-666f-47ac-9caa-80805605347f" providerId="ADAL" clId="{FFC9CE40-4709-4BC3-9405-838F406955A8}" dt="2021-10-26T19:00:22.612" v="1567" actId="20577"/>
          <ac:spMkLst>
            <pc:docMk/>
            <pc:sldMk cId="301726593" sldId="256"/>
            <ac:spMk id="313" creationId="{707F7C9D-8EF4-4FD9-8B48-5EA1FBB51F1A}"/>
          </ac:spMkLst>
        </pc:spChg>
        <pc:spChg chg="add mod">
          <ac:chgData name="Cathy Brokenshire" userId="390d1029-666f-47ac-9caa-80805605347f" providerId="ADAL" clId="{FFC9CE40-4709-4BC3-9405-838F406955A8}" dt="2021-10-26T19:02:38.501" v="1611" actId="20577"/>
          <ac:spMkLst>
            <pc:docMk/>
            <pc:sldMk cId="301726593" sldId="256"/>
            <ac:spMk id="314" creationId="{F0552C19-62EB-4E01-8181-1EE0AEDEA902}"/>
          </ac:spMkLst>
        </pc:spChg>
        <pc:spChg chg="add mod">
          <ac:chgData name="Cathy Brokenshire" userId="390d1029-666f-47ac-9caa-80805605347f" providerId="ADAL" clId="{FFC9CE40-4709-4BC3-9405-838F406955A8}" dt="2021-10-26T19:02:43.365" v="1613" actId="20577"/>
          <ac:spMkLst>
            <pc:docMk/>
            <pc:sldMk cId="301726593" sldId="256"/>
            <ac:spMk id="315" creationId="{680E7AF7-14E9-4F12-B89E-0A770AC9DBB8}"/>
          </ac:spMkLst>
        </pc:spChg>
        <pc:spChg chg="add mod">
          <ac:chgData name="Cathy Brokenshire" userId="390d1029-666f-47ac-9caa-80805605347f" providerId="ADAL" clId="{FFC9CE40-4709-4BC3-9405-838F406955A8}" dt="2021-10-26T18:58:32.524" v="1527" actId="1076"/>
          <ac:spMkLst>
            <pc:docMk/>
            <pc:sldMk cId="301726593" sldId="256"/>
            <ac:spMk id="316" creationId="{E42B6180-8E94-421F-BC50-1EB74329EE88}"/>
          </ac:spMkLst>
        </pc:spChg>
        <pc:spChg chg="add mod">
          <ac:chgData name="Cathy Brokenshire" userId="390d1029-666f-47ac-9caa-80805605347f" providerId="ADAL" clId="{FFC9CE40-4709-4BC3-9405-838F406955A8}" dt="2021-10-26T19:04:54.912" v="1638" actId="1076"/>
          <ac:spMkLst>
            <pc:docMk/>
            <pc:sldMk cId="301726593" sldId="256"/>
            <ac:spMk id="317" creationId="{DD9BD5CA-C02B-43BE-80AC-DCE280600FE5}"/>
          </ac:spMkLst>
        </pc:spChg>
        <pc:spChg chg="add mod">
          <ac:chgData name="Cathy Brokenshire" userId="390d1029-666f-47ac-9caa-80805605347f" providerId="ADAL" clId="{FFC9CE40-4709-4BC3-9405-838F406955A8}" dt="2021-10-26T19:04:59.413" v="1640" actId="1076"/>
          <ac:spMkLst>
            <pc:docMk/>
            <pc:sldMk cId="301726593" sldId="256"/>
            <ac:spMk id="318" creationId="{1C2C2EC5-9F54-4B21-8B37-27F53E9B5515}"/>
          </ac:spMkLst>
        </pc:spChg>
        <pc:spChg chg="add mod">
          <ac:chgData name="Cathy Brokenshire" userId="390d1029-666f-47ac-9caa-80805605347f" providerId="ADAL" clId="{FFC9CE40-4709-4BC3-9405-838F406955A8}" dt="2021-10-26T19:03:56.956" v="1627" actId="1076"/>
          <ac:spMkLst>
            <pc:docMk/>
            <pc:sldMk cId="301726593" sldId="256"/>
            <ac:spMk id="322" creationId="{2C2DCB10-DF07-4BB7-BD1E-30EB7CA92898}"/>
          </ac:spMkLst>
        </pc:spChg>
        <pc:spChg chg="add mod">
          <ac:chgData name="Cathy Brokenshire" userId="390d1029-666f-47ac-9caa-80805605347f" providerId="ADAL" clId="{FFC9CE40-4709-4BC3-9405-838F406955A8}" dt="2021-10-26T19:06:13.170" v="1660" actId="1076"/>
          <ac:spMkLst>
            <pc:docMk/>
            <pc:sldMk cId="301726593" sldId="256"/>
            <ac:spMk id="330" creationId="{C5273783-B32A-4A05-AF4C-31AE4B1CAD37}"/>
          </ac:spMkLst>
        </pc:spChg>
        <pc:spChg chg="add mod">
          <ac:chgData name="Cathy Brokenshire" userId="390d1029-666f-47ac-9caa-80805605347f" providerId="ADAL" clId="{FFC9CE40-4709-4BC3-9405-838F406955A8}" dt="2021-10-26T19:08:59.642" v="1695" actId="20577"/>
          <ac:spMkLst>
            <pc:docMk/>
            <pc:sldMk cId="301726593" sldId="256"/>
            <ac:spMk id="331" creationId="{F89E5235-9791-4D6F-8F9B-8BAD69E69CB1}"/>
          </ac:spMkLst>
        </pc:spChg>
        <pc:spChg chg="add mod ord">
          <ac:chgData name="Cathy Brokenshire" userId="390d1029-666f-47ac-9caa-80805605347f" providerId="ADAL" clId="{FFC9CE40-4709-4BC3-9405-838F406955A8}" dt="2021-10-26T19:09:07.370" v="1709" actId="20577"/>
          <ac:spMkLst>
            <pc:docMk/>
            <pc:sldMk cId="301726593" sldId="256"/>
            <ac:spMk id="332" creationId="{21D3D401-562D-41E5-AB4F-AA2512049D1D}"/>
          </ac:spMkLst>
        </pc:spChg>
        <pc:spChg chg="add mod ord">
          <ac:chgData name="Cathy Brokenshire" userId="390d1029-666f-47ac-9caa-80805605347f" providerId="ADAL" clId="{FFC9CE40-4709-4BC3-9405-838F406955A8}" dt="2021-10-26T19:08:51.367" v="1691" actId="166"/>
          <ac:spMkLst>
            <pc:docMk/>
            <pc:sldMk cId="301726593" sldId="256"/>
            <ac:spMk id="333" creationId="{8806A725-BED3-4914-8529-F0DE42AE5C91}"/>
          </ac:spMkLst>
        </pc:spChg>
        <pc:spChg chg="add mod ord">
          <ac:chgData name="Cathy Brokenshire" userId="390d1029-666f-47ac-9caa-80805605347f" providerId="ADAL" clId="{FFC9CE40-4709-4BC3-9405-838F406955A8}" dt="2021-10-26T19:10:28.024" v="1729" actId="207"/>
          <ac:spMkLst>
            <pc:docMk/>
            <pc:sldMk cId="301726593" sldId="256"/>
            <ac:spMk id="334" creationId="{2946484F-64AD-4658-AF1E-CDF949B7DBCA}"/>
          </ac:spMkLst>
        </pc:spChg>
        <pc:spChg chg="add mod ord">
          <ac:chgData name="Cathy Brokenshire" userId="390d1029-666f-47ac-9caa-80805605347f" providerId="ADAL" clId="{FFC9CE40-4709-4BC3-9405-838F406955A8}" dt="2021-10-26T19:09:11.884" v="1719" actId="20577"/>
          <ac:spMkLst>
            <pc:docMk/>
            <pc:sldMk cId="301726593" sldId="256"/>
            <ac:spMk id="335" creationId="{F9D57202-2EE2-4002-B8FC-490F578B9C5D}"/>
          </ac:spMkLst>
        </pc:spChg>
        <pc:spChg chg="mod">
          <ac:chgData name="Cathy Brokenshire" userId="390d1029-666f-47ac-9caa-80805605347f" providerId="ADAL" clId="{FFC9CE40-4709-4BC3-9405-838F406955A8}" dt="2021-10-26T17:03:07.449" v="303" actId="1076"/>
          <ac:spMkLst>
            <pc:docMk/>
            <pc:sldMk cId="301726593" sldId="256"/>
            <ac:spMk id="383" creationId="{00000000-0000-0000-0000-000000000000}"/>
          </ac:spMkLst>
        </pc:spChg>
        <pc:spChg chg="del">
          <ac:chgData name="Cathy Brokenshire" userId="390d1029-666f-47ac-9caa-80805605347f" providerId="ADAL" clId="{FFC9CE40-4709-4BC3-9405-838F406955A8}" dt="2021-10-26T16:51:46.103" v="171" actId="478"/>
          <ac:spMkLst>
            <pc:docMk/>
            <pc:sldMk cId="301726593" sldId="256"/>
            <ac:spMk id="405" creationId="{00000000-0000-0000-0000-000000000000}"/>
          </ac:spMkLst>
        </pc:spChg>
        <pc:spChg chg="mod">
          <ac:chgData name="Cathy Brokenshire" userId="390d1029-666f-47ac-9caa-80805605347f" providerId="ADAL" clId="{FFC9CE40-4709-4BC3-9405-838F406955A8}" dt="2021-10-26T16:40:57.088" v="67" actId="20577"/>
          <ac:spMkLst>
            <pc:docMk/>
            <pc:sldMk cId="301726593" sldId="256"/>
            <ac:spMk id="410" creationId="{00000000-0000-0000-0000-000000000000}"/>
          </ac:spMkLst>
        </pc:spChg>
        <pc:grpChg chg="mod">
          <ac:chgData name="Cathy Brokenshire" userId="390d1029-666f-47ac-9caa-80805605347f" providerId="ADAL" clId="{FFC9CE40-4709-4BC3-9405-838F406955A8}" dt="2021-10-26T17:46:55.394" v="865" actId="1076"/>
          <ac:grpSpMkLst>
            <pc:docMk/>
            <pc:sldMk cId="301726593" sldId="256"/>
            <ac:grpSpMk id="136" creationId="{3AC1D07A-56F1-47A1-9BD4-CCCB048F6B9D}"/>
          </ac:grpSpMkLst>
        </pc:grpChg>
        <pc:grpChg chg="mod">
          <ac:chgData name="Cathy Brokenshire" userId="390d1029-666f-47ac-9caa-80805605347f" providerId="ADAL" clId="{FFC9CE40-4709-4BC3-9405-838F406955A8}" dt="2021-10-26T18:21:25.712" v="1328" actId="1076"/>
          <ac:grpSpMkLst>
            <pc:docMk/>
            <pc:sldMk cId="301726593" sldId="256"/>
            <ac:grpSpMk id="168" creationId="{8A01A85C-95D4-4A45-8E13-D812D9622E5E}"/>
          </ac:grpSpMkLst>
        </pc:grpChg>
        <pc:grpChg chg="mod">
          <ac:chgData name="Cathy Brokenshire" userId="390d1029-666f-47ac-9caa-80805605347f" providerId="ADAL" clId="{FFC9CE40-4709-4BC3-9405-838F406955A8}" dt="2021-10-26T18:05:17.012" v="1094" actId="1076"/>
          <ac:grpSpMkLst>
            <pc:docMk/>
            <pc:sldMk cId="301726593" sldId="256"/>
            <ac:grpSpMk id="179" creationId="{A3054C31-6759-4FBE-91DB-3154A9915501}"/>
          </ac:grpSpMkLst>
        </pc:grpChg>
        <pc:grpChg chg="mod">
          <ac:chgData name="Cathy Brokenshire" userId="390d1029-666f-47ac-9caa-80805605347f" providerId="ADAL" clId="{FFC9CE40-4709-4BC3-9405-838F406955A8}" dt="2021-10-26T18:09:26.419" v="1135" actId="1076"/>
          <ac:grpSpMkLst>
            <pc:docMk/>
            <pc:sldMk cId="301726593" sldId="256"/>
            <ac:grpSpMk id="187" creationId="{D4494D04-0A6F-437B-8C69-4DC06F82EF37}"/>
          </ac:grpSpMkLst>
        </pc:grpChg>
        <pc:grpChg chg="mod">
          <ac:chgData name="Cathy Brokenshire" userId="390d1029-666f-47ac-9caa-80805605347f" providerId="ADAL" clId="{FFC9CE40-4709-4BC3-9405-838F406955A8}" dt="2021-10-26T18:56:26.075" v="1496" actId="1076"/>
          <ac:grpSpMkLst>
            <pc:docMk/>
            <pc:sldMk cId="301726593" sldId="256"/>
            <ac:grpSpMk id="219" creationId="{94829E4A-BC3D-4E4B-B6E9-B49D1D32F9EB}"/>
          </ac:grpSpMkLst>
        </pc:grpChg>
        <pc:grpChg chg="mod">
          <ac:chgData name="Cathy Brokenshire" userId="390d1029-666f-47ac-9caa-80805605347f" providerId="ADAL" clId="{FFC9CE40-4709-4BC3-9405-838F406955A8}" dt="2021-10-26T19:14:02.692" v="1746" actId="1076"/>
          <ac:grpSpMkLst>
            <pc:docMk/>
            <pc:sldMk cId="301726593" sldId="256"/>
            <ac:grpSpMk id="243" creationId="{39D241A8-85AA-4B23-8030-EFBC9A7C0FB2}"/>
          </ac:grpSpMkLst>
        </pc:grpChg>
        <pc:grpChg chg="mod">
          <ac:chgData name="Cathy Brokenshire" userId="390d1029-666f-47ac-9caa-80805605347f" providerId="ADAL" clId="{FFC9CE40-4709-4BC3-9405-838F406955A8}" dt="2021-10-26T18:58:50.220" v="1532" actId="1076"/>
          <ac:grpSpMkLst>
            <pc:docMk/>
            <pc:sldMk cId="301726593" sldId="256"/>
            <ac:grpSpMk id="1072" creationId="{00000000-0000-0000-0000-000000000000}"/>
          </ac:grpSpMkLst>
        </pc:grpChg>
        <pc:graphicFrameChg chg="add mod modGraphic">
          <ac:chgData name="Cathy Brokenshire" userId="390d1029-666f-47ac-9caa-80805605347f" providerId="ADAL" clId="{FFC9CE40-4709-4BC3-9405-838F406955A8}" dt="2021-10-26T17:58:20.332" v="1049" actId="20577"/>
          <ac:graphicFrameMkLst>
            <pc:docMk/>
            <pc:sldMk cId="301726593" sldId="256"/>
            <ac:graphicFrameMk id="35" creationId="{10E47DF7-7E7F-4BED-895B-9EBE749B917D}"/>
          </ac:graphicFrameMkLst>
        </pc:graphicFrameChg>
        <pc:picChg chg="add del mod">
          <ac:chgData name="Cathy Brokenshire" userId="390d1029-666f-47ac-9caa-80805605347f" providerId="ADAL" clId="{FFC9CE40-4709-4BC3-9405-838F406955A8}" dt="2021-10-26T16:51:23.752" v="167"/>
          <ac:picMkLst>
            <pc:docMk/>
            <pc:sldMk cId="301726593" sldId="256"/>
            <ac:picMk id="3" creationId="{1AD35B0F-7691-4DB7-9005-5AB17513ED57}"/>
          </ac:picMkLst>
        </pc:picChg>
        <pc:picChg chg="del">
          <ac:chgData name="Cathy Brokenshire" userId="390d1029-666f-47ac-9caa-80805605347f" providerId="ADAL" clId="{FFC9CE40-4709-4BC3-9405-838F406955A8}" dt="2021-10-26T16:42:02.190" v="85" actId="478"/>
          <ac:picMkLst>
            <pc:docMk/>
            <pc:sldMk cId="301726593" sldId="256"/>
            <ac:picMk id="10" creationId="{334E4717-05F2-4DB7-BCCD-45F58C179A21}"/>
          </ac:picMkLst>
        </pc:picChg>
        <pc:picChg chg="del">
          <ac:chgData name="Cathy Brokenshire" userId="390d1029-666f-47ac-9caa-80805605347f" providerId="ADAL" clId="{FFC9CE40-4709-4BC3-9405-838F406955A8}" dt="2021-10-26T16:41:36.247" v="75" actId="478"/>
          <ac:picMkLst>
            <pc:docMk/>
            <pc:sldMk cId="301726593" sldId="256"/>
            <ac:picMk id="28" creationId="{E854088C-525E-41C3-B50C-894FFEF4D0E4}"/>
          </ac:picMkLst>
        </pc:picChg>
        <pc:picChg chg="add mod">
          <ac:chgData name="Cathy Brokenshire" userId="390d1029-666f-47ac-9caa-80805605347f" providerId="ADAL" clId="{FFC9CE40-4709-4BC3-9405-838F406955A8}" dt="2021-10-26T17:07:38.169" v="340" actId="1076"/>
          <ac:picMkLst>
            <pc:docMk/>
            <pc:sldMk cId="301726593" sldId="256"/>
            <ac:picMk id="32" creationId="{CC1BB1FA-89F6-4924-95A1-9155DF4979F1}"/>
          </ac:picMkLst>
        </pc:picChg>
        <pc:picChg chg="add mod">
          <ac:chgData name="Cathy Brokenshire" userId="390d1029-666f-47ac-9caa-80805605347f" providerId="ADAL" clId="{FFC9CE40-4709-4BC3-9405-838F406955A8}" dt="2021-10-26T18:55:23.736" v="1490" actId="1076"/>
          <ac:picMkLst>
            <pc:docMk/>
            <pc:sldMk cId="301726593" sldId="256"/>
            <ac:picMk id="38" creationId="{F55BC344-F6BE-48C3-886E-9E2EF767293B}"/>
          </ac:picMkLst>
        </pc:picChg>
        <pc:picChg chg="add mod">
          <ac:chgData name="Cathy Brokenshire" userId="390d1029-666f-47ac-9caa-80805605347f" providerId="ADAL" clId="{FFC9CE40-4709-4BC3-9405-838F406955A8}" dt="2021-10-26T18:55:51.511" v="1493" actId="1076"/>
          <ac:picMkLst>
            <pc:docMk/>
            <pc:sldMk cId="301726593" sldId="256"/>
            <ac:picMk id="40" creationId="{832406E9-2276-48A2-92C6-FC90D6C43E88}"/>
          </ac:picMkLst>
        </pc:picChg>
        <pc:picChg chg="add mod">
          <ac:chgData name="Cathy Brokenshire" userId="390d1029-666f-47ac-9caa-80805605347f" providerId="ADAL" clId="{FFC9CE40-4709-4BC3-9405-838F406955A8}" dt="2021-10-26T17:57:50.690" v="1024" actId="1076"/>
          <ac:picMkLst>
            <pc:docMk/>
            <pc:sldMk cId="301726593" sldId="256"/>
            <ac:picMk id="42" creationId="{C5BCFDB5-9139-4EA4-BBE5-273443958638}"/>
          </ac:picMkLst>
        </pc:picChg>
        <pc:picChg chg="del">
          <ac:chgData name="Cathy Brokenshire" userId="390d1029-666f-47ac-9caa-80805605347f" providerId="ADAL" clId="{FFC9CE40-4709-4BC3-9405-838F406955A8}" dt="2021-10-26T16:42:30.850" v="91" actId="478"/>
          <ac:picMkLst>
            <pc:docMk/>
            <pc:sldMk cId="301726593" sldId="256"/>
            <ac:picMk id="44" creationId="{0BCEC8C3-1880-477C-993B-61DA2208CC1F}"/>
          </ac:picMkLst>
        </pc:picChg>
        <pc:picChg chg="add mod">
          <ac:chgData name="Cathy Brokenshire" userId="390d1029-666f-47ac-9caa-80805605347f" providerId="ADAL" clId="{FFC9CE40-4709-4BC3-9405-838F406955A8}" dt="2021-10-26T17:57:54.501" v="1025" actId="1076"/>
          <ac:picMkLst>
            <pc:docMk/>
            <pc:sldMk cId="301726593" sldId="256"/>
            <ac:picMk id="45" creationId="{3023BE2C-4EA5-43BD-8F6E-EF67A27EC9BA}"/>
          </ac:picMkLst>
        </pc:picChg>
        <pc:picChg chg="add mod">
          <ac:chgData name="Cathy Brokenshire" userId="390d1029-666f-47ac-9caa-80805605347f" providerId="ADAL" clId="{FFC9CE40-4709-4BC3-9405-838F406955A8}" dt="2021-10-26T17:57:58.239" v="1026" actId="1076"/>
          <ac:picMkLst>
            <pc:docMk/>
            <pc:sldMk cId="301726593" sldId="256"/>
            <ac:picMk id="47" creationId="{F58471F3-6EFD-4E48-8EFF-C1E8A30E9E6F}"/>
          </ac:picMkLst>
        </pc:picChg>
        <pc:picChg chg="add mod">
          <ac:chgData name="Cathy Brokenshire" userId="390d1029-666f-47ac-9caa-80805605347f" providerId="ADAL" clId="{FFC9CE40-4709-4BC3-9405-838F406955A8}" dt="2021-10-26T18:51:14.428" v="1482" actId="1076"/>
          <ac:picMkLst>
            <pc:docMk/>
            <pc:sldMk cId="301726593" sldId="256"/>
            <ac:picMk id="49" creationId="{F26B80DC-7EB5-47FA-ACFE-33ECAD21143A}"/>
          </ac:picMkLst>
        </pc:picChg>
        <pc:picChg chg="add mod">
          <ac:chgData name="Cathy Brokenshire" userId="390d1029-666f-47ac-9caa-80805605347f" providerId="ADAL" clId="{FFC9CE40-4709-4BC3-9405-838F406955A8}" dt="2021-10-26T17:45:20.983" v="841" actId="1076"/>
          <ac:picMkLst>
            <pc:docMk/>
            <pc:sldMk cId="301726593" sldId="256"/>
            <ac:picMk id="51" creationId="{B8B8B8FC-D2CD-4E5C-B55D-4EE97BAD1406}"/>
          </ac:picMkLst>
        </pc:picChg>
        <pc:picChg chg="add mod">
          <ac:chgData name="Cathy Brokenshire" userId="390d1029-666f-47ac-9caa-80805605347f" providerId="ADAL" clId="{FFC9CE40-4709-4BC3-9405-838F406955A8}" dt="2021-10-26T18:02:16.922" v="1067" actId="1076"/>
          <ac:picMkLst>
            <pc:docMk/>
            <pc:sldMk cId="301726593" sldId="256"/>
            <ac:picMk id="53" creationId="{E15E7C23-8B35-4C73-9E46-F2607EFBAE43}"/>
          </ac:picMkLst>
        </pc:picChg>
        <pc:picChg chg="add mod">
          <ac:chgData name="Cathy Brokenshire" userId="390d1029-666f-47ac-9caa-80805605347f" providerId="ADAL" clId="{FFC9CE40-4709-4BC3-9405-838F406955A8}" dt="2021-10-26T18:04:48.383" v="1089" actId="1076"/>
          <ac:picMkLst>
            <pc:docMk/>
            <pc:sldMk cId="301726593" sldId="256"/>
            <ac:picMk id="55" creationId="{05D0CFD4-9E12-4A22-980B-F153844F25F7}"/>
          </ac:picMkLst>
        </pc:picChg>
        <pc:picChg chg="add mod">
          <ac:chgData name="Cathy Brokenshire" userId="390d1029-666f-47ac-9caa-80805605347f" providerId="ADAL" clId="{FFC9CE40-4709-4BC3-9405-838F406955A8}" dt="2021-10-26T18:02:20.131" v="1068" actId="1076"/>
          <ac:picMkLst>
            <pc:docMk/>
            <pc:sldMk cId="301726593" sldId="256"/>
            <ac:picMk id="57" creationId="{9503CB8E-846D-46D4-9F0E-E3AEA8D0BC85}"/>
          </ac:picMkLst>
        </pc:picChg>
        <pc:picChg chg="del">
          <ac:chgData name="Cathy Brokenshire" userId="390d1029-666f-47ac-9caa-80805605347f" providerId="ADAL" clId="{FFC9CE40-4709-4BC3-9405-838F406955A8}" dt="2021-10-26T16:42:32.904" v="92" actId="478"/>
          <ac:picMkLst>
            <pc:docMk/>
            <pc:sldMk cId="301726593" sldId="256"/>
            <ac:picMk id="60" creationId="{96E2EB49-98B0-4E29-A24E-5E01C80E6B78}"/>
          </ac:picMkLst>
        </pc:picChg>
        <pc:picChg chg="del">
          <ac:chgData name="Cathy Brokenshire" userId="390d1029-666f-47ac-9caa-80805605347f" providerId="ADAL" clId="{FFC9CE40-4709-4BC3-9405-838F406955A8}" dt="2021-10-26T16:42:36.896" v="94" actId="478"/>
          <ac:picMkLst>
            <pc:docMk/>
            <pc:sldMk cId="301726593" sldId="256"/>
            <ac:picMk id="62" creationId="{33712840-2B7C-4EC7-9771-2E373326CE06}"/>
          </ac:picMkLst>
        </pc:picChg>
        <pc:picChg chg="del">
          <ac:chgData name="Cathy Brokenshire" userId="390d1029-666f-47ac-9caa-80805605347f" providerId="ADAL" clId="{FFC9CE40-4709-4BC3-9405-838F406955A8}" dt="2021-10-26T16:41:55.259" v="82" actId="478"/>
          <ac:picMkLst>
            <pc:docMk/>
            <pc:sldMk cId="301726593" sldId="256"/>
            <ac:picMk id="186" creationId="{58C8AC1F-F60F-444E-946F-8FFF647FE673}"/>
          </ac:picMkLst>
        </pc:picChg>
        <pc:picChg chg="add del mod">
          <ac:chgData name="Cathy Brokenshire" userId="390d1029-666f-47ac-9caa-80805605347f" providerId="ADAL" clId="{FFC9CE40-4709-4BC3-9405-838F406955A8}" dt="2021-10-26T17:25:14.466" v="726" actId="478"/>
          <ac:picMkLst>
            <pc:docMk/>
            <pc:sldMk cId="301726593" sldId="256"/>
            <ac:picMk id="195" creationId="{602893A6-8083-42F7-94BF-A5E2525CFF05}"/>
          </ac:picMkLst>
        </pc:picChg>
        <pc:picChg chg="add del mod">
          <ac:chgData name="Cathy Brokenshire" userId="390d1029-666f-47ac-9caa-80805605347f" providerId="ADAL" clId="{FFC9CE40-4709-4BC3-9405-838F406955A8}" dt="2021-10-26T17:25:16.913" v="727" actId="478"/>
          <ac:picMkLst>
            <pc:docMk/>
            <pc:sldMk cId="301726593" sldId="256"/>
            <ac:picMk id="197" creationId="{913F253F-28D1-40D4-A327-5B6C6044FED6}"/>
          </ac:picMkLst>
        </pc:picChg>
        <pc:picChg chg="add del mod">
          <ac:chgData name="Cathy Brokenshire" userId="390d1029-666f-47ac-9caa-80805605347f" providerId="ADAL" clId="{FFC9CE40-4709-4BC3-9405-838F406955A8}" dt="2021-10-26T17:25:31.395" v="730" actId="478"/>
          <ac:picMkLst>
            <pc:docMk/>
            <pc:sldMk cId="301726593" sldId="256"/>
            <ac:picMk id="205" creationId="{E36A7C91-9D9F-43CD-B074-0A6BBED75599}"/>
          </ac:picMkLst>
        </pc:picChg>
        <pc:picChg chg="add del mod">
          <ac:chgData name="Cathy Brokenshire" userId="390d1029-666f-47ac-9caa-80805605347f" providerId="ADAL" clId="{FFC9CE40-4709-4BC3-9405-838F406955A8}" dt="2021-10-26T17:24:54.269" v="720" actId="478"/>
          <ac:picMkLst>
            <pc:docMk/>
            <pc:sldMk cId="301726593" sldId="256"/>
            <ac:picMk id="208" creationId="{5DC206C6-4FC5-4FCC-93D0-807F6F04D3C1}"/>
          </ac:picMkLst>
        </pc:picChg>
        <pc:picChg chg="add del mod">
          <ac:chgData name="Cathy Brokenshire" userId="390d1029-666f-47ac-9caa-80805605347f" providerId="ADAL" clId="{FFC9CE40-4709-4BC3-9405-838F406955A8}" dt="2021-10-26T17:24:58.584" v="722" actId="478"/>
          <ac:picMkLst>
            <pc:docMk/>
            <pc:sldMk cId="301726593" sldId="256"/>
            <ac:picMk id="209" creationId="{1F452999-3D63-45BA-BFF0-2394DAFE9BFE}"/>
          </ac:picMkLst>
        </pc:picChg>
        <pc:picChg chg="add del mod">
          <ac:chgData name="Cathy Brokenshire" userId="390d1029-666f-47ac-9caa-80805605347f" providerId="ADAL" clId="{FFC9CE40-4709-4BC3-9405-838F406955A8}" dt="2021-10-26T17:26:14.015" v="748" actId="478"/>
          <ac:picMkLst>
            <pc:docMk/>
            <pc:sldMk cId="301726593" sldId="256"/>
            <ac:picMk id="212" creationId="{EF887733-9B19-4B1B-897A-4D9D0EF0D58C}"/>
          </ac:picMkLst>
        </pc:picChg>
        <pc:picChg chg="add del mod">
          <ac:chgData name="Cathy Brokenshire" userId="390d1029-666f-47ac-9caa-80805605347f" providerId="ADAL" clId="{FFC9CE40-4709-4BC3-9405-838F406955A8}" dt="2021-10-26T17:25:11.030" v="724" actId="478"/>
          <ac:picMkLst>
            <pc:docMk/>
            <pc:sldMk cId="301726593" sldId="256"/>
            <ac:picMk id="215" creationId="{EA7167A4-89B2-42F7-B97D-776C3D1F19D4}"/>
          </ac:picMkLst>
        </pc:picChg>
        <pc:picChg chg="add del mod">
          <ac:chgData name="Cathy Brokenshire" userId="390d1029-666f-47ac-9caa-80805605347f" providerId="ADAL" clId="{FFC9CE40-4709-4BC3-9405-838F406955A8}" dt="2021-10-26T17:43:26.070" v="813"/>
          <ac:picMkLst>
            <pc:docMk/>
            <pc:sldMk cId="301726593" sldId="256"/>
            <ac:picMk id="225" creationId="{8E41F6F3-78E5-457B-BECE-40B0F9156088}"/>
          </ac:picMkLst>
        </pc:picChg>
        <pc:picChg chg="add del mod">
          <ac:chgData name="Cathy Brokenshire" userId="390d1029-666f-47ac-9caa-80805605347f" providerId="ADAL" clId="{FFC9CE40-4709-4BC3-9405-838F406955A8}" dt="2021-10-26T17:49:15.298" v="904" actId="478"/>
          <ac:picMkLst>
            <pc:docMk/>
            <pc:sldMk cId="301726593" sldId="256"/>
            <ac:picMk id="226" creationId="{F37DAF93-E1B4-4143-8C81-0E532B46A1AD}"/>
          </ac:picMkLst>
        </pc:picChg>
        <pc:picChg chg="add mod">
          <ac:chgData name="Cathy Brokenshire" userId="390d1029-666f-47ac-9caa-80805605347f" providerId="ADAL" clId="{FFC9CE40-4709-4BC3-9405-838F406955A8}" dt="2021-10-26T17:49:04.792" v="898" actId="1076"/>
          <ac:picMkLst>
            <pc:docMk/>
            <pc:sldMk cId="301726593" sldId="256"/>
            <ac:picMk id="232" creationId="{18C97BA9-E309-42BC-B6E0-D508DCC65821}"/>
          </ac:picMkLst>
        </pc:picChg>
        <pc:picChg chg="add del mod">
          <ac:chgData name="Cathy Brokenshire" userId="390d1029-666f-47ac-9caa-80805605347f" providerId="ADAL" clId="{FFC9CE40-4709-4BC3-9405-838F406955A8}" dt="2021-10-26T18:01:50.227" v="1059" actId="478"/>
          <ac:picMkLst>
            <pc:docMk/>
            <pc:sldMk cId="301726593" sldId="256"/>
            <ac:picMk id="253" creationId="{7434F24A-B7D9-4DCB-B49A-1E8A96350CDB}"/>
          </ac:picMkLst>
        </pc:picChg>
        <pc:picChg chg="add mod">
          <ac:chgData name="Cathy Brokenshire" userId="390d1029-666f-47ac-9caa-80805605347f" providerId="ADAL" clId="{FFC9CE40-4709-4BC3-9405-838F406955A8}" dt="2021-10-26T18:01:14.840" v="1058" actId="1076"/>
          <ac:picMkLst>
            <pc:docMk/>
            <pc:sldMk cId="301726593" sldId="256"/>
            <ac:picMk id="254" creationId="{5790C23E-CFC2-4CFB-AF81-0EC267B9DEBC}"/>
          </ac:picMkLst>
        </pc:picChg>
        <pc:picChg chg="add mod">
          <ac:chgData name="Cathy Brokenshire" userId="390d1029-666f-47ac-9caa-80805605347f" providerId="ADAL" clId="{FFC9CE40-4709-4BC3-9405-838F406955A8}" dt="2021-10-26T18:03:13.827" v="1075" actId="1076"/>
          <ac:picMkLst>
            <pc:docMk/>
            <pc:sldMk cId="301726593" sldId="256"/>
            <ac:picMk id="255" creationId="{1381DCE7-F09B-4BD5-859E-F1C31B018E6A}"/>
          </ac:picMkLst>
        </pc:picChg>
        <pc:picChg chg="add mod">
          <ac:chgData name="Cathy Brokenshire" userId="390d1029-666f-47ac-9caa-80805605347f" providerId="ADAL" clId="{FFC9CE40-4709-4BC3-9405-838F406955A8}" dt="2021-10-26T18:04:43.003" v="1088" actId="1076"/>
          <ac:picMkLst>
            <pc:docMk/>
            <pc:sldMk cId="301726593" sldId="256"/>
            <ac:picMk id="256" creationId="{A6CC353E-242E-4F1F-832F-E22EBA5D7D77}"/>
          </ac:picMkLst>
        </pc:picChg>
        <pc:picChg chg="add mod">
          <ac:chgData name="Cathy Brokenshire" userId="390d1029-666f-47ac-9caa-80805605347f" providerId="ADAL" clId="{FFC9CE40-4709-4BC3-9405-838F406955A8}" dt="2021-10-26T18:05:01.135" v="1092" actId="1076"/>
          <ac:picMkLst>
            <pc:docMk/>
            <pc:sldMk cId="301726593" sldId="256"/>
            <ac:picMk id="257" creationId="{3C6AA227-4493-4971-BDE6-AD2ACF5968BA}"/>
          </ac:picMkLst>
        </pc:picChg>
        <pc:picChg chg="add mod">
          <ac:chgData name="Cathy Brokenshire" userId="390d1029-666f-47ac-9caa-80805605347f" providerId="ADAL" clId="{FFC9CE40-4709-4BC3-9405-838F406955A8}" dt="2021-10-26T19:11:53.409" v="1732" actId="1076"/>
          <ac:picMkLst>
            <pc:docMk/>
            <pc:sldMk cId="301726593" sldId="256"/>
            <ac:picMk id="259" creationId="{EA6B7932-F5E4-4E9A-BE86-845D8B44D964}"/>
          </ac:picMkLst>
        </pc:picChg>
        <pc:picChg chg="add mod">
          <ac:chgData name="Cathy Brokenshire" userId="390d1029-666f-47ac-9caa-80805605347f" providerId="ADAL" clId="{FFC9CE40-4709-4BC3-9405-838F406955A8}" dt="2021-10-26T18:12:14.698" v="1197" actId="1076"/>
          <ac:picMkLst>
            <pc:docMk/>
            <pc:sldMk cId="301726593" sldId="256"/>
            <ac:picMk id="261" creationId="{AF4EEE62-A4B2-4195-8206-A50215079342}"/>
          </ac:picMkLst>
        </pc:picChg>
        <pc:picChg chg="add mod">
          <ac:chgData name="Cathy Brokenshire" userId="390d1029-666f-47ac-9caa-80805605347f" providerId="ADAL" clId="{FFC9CE40-4709-4BC3-9405-838F406955A8}" dt="2021-10-26T18:08:21.762" v="1125" actId="1076"/>
          <ac:picMkLst>
            <pc:docMk/>
            <pc:sldMk cId="301726593" sldId="256"/>
            <ac:picMk id="263" creationId="{5D557B31-0B0D-4C1F-8309-B32AB44DFE27}"/>
          </ac:picMkLst>
        </pc:picChg>
        <pc:picChg chg="add mod">
          <ac:chgData name="Cathy Brokenshire" userId="390d1029-666f-47ac-9caa-80805605347f" providerId="ADAL" clId="{FFC9CE40-4709-4BC3-9405-838F406955A8}" dt="2021-10-26T18:11:20.471" v="1189" actId="1076"/>
          <ac:picMkLst>
            <pc:docMk/>
            <pc:sldMk cId="301726593" sldId="256"/>
            <ac:picMk id="268" creationId="{6E4F9851-AF43-4DDD-99F1-DA777F791836}"/>
          </ac:picMkLst>
        </pc:picChg>
        <pc:picChg chg="add mod">
          <ac:chgData name="Cathy Brokenshire" userId="390d1029-666f-47ac-9caa-80805605347f" providerId="ADAL" clId="{FFC9CE40-4709-4BC3-9405-838F406955A8}" dt="2021-10-26T18:11:46.413" v="1192" actId="1076"/>
          <ac:picMkLst>
            <pc:docMk/>
            <pc:sldMk cId="301726593" sldId="256"/>
            <ac:picMk id="269" creationId="{2A36B181-702A-4788-903F-5088406DB790}"/>
          </ac:picMkLst>
        </pc:picChg>
        <pc:picChg chg="add mod">
          <ac:chgData name="Cathy Brokenshire" userId="390d1029-666f-47ac-9caa-80805605347f" providerId="ADAL" clId="{FFC9CE40-4709-4BC3-9405-838F406955A8}" dt="2021-10-26T18:12:04.327" v="1195" actId="1076"/>
          <ac:picMkLst>
            <pc:docMk/>
            <pc:sldMk cId="301726593" sldId="256"/>
            <ac:picMk id="274" creationId="{8279568F-0628-437B-9EE6-16AFB2F63E03}"/>
          </ac:picMkLst>
        </pc:picChg>
        <pc:picChg chg="add mod">
          <ac:chgData name="Cathy Brokenshire" userId="390d1029-666f-47ac-9caa-80805605347f" providerId="ADAL" clId="{FFC9CE40-4709-4BC3-9405-838F406955A8}" dt="2021-10-26T18:41:47.401" v="1465" actId="1076"/>
          <ac:picMkLst>
            <pc:docMk/>
            <pc:sldMk cId="301726593" sldId="256"/>
            <ac:picMk id="283" creationId="{449223F7-5D16-4FA5-8CB9-15BF1E304DD3}"/>
          </ac:picMkLst>
        </pc:picChg>
        <pc:picChg chg="add mod">
          <ac:chgData name="Cathy Brokenshire" userId="390d1029-666f-47ac-9caa-80805605347f" providerId="ADAL" clId="{FFC9CE40-4709-4BC3-9405-838F406955A8}" dt="2021-10-26T18:19:53.715" v="1317" actId="1076"/>
          <ac:picMkLst>
            <pc:docMk/>
            <pc:sldMk cId="301726593" sldId="256"/>
            <ac:picMk id="284" creationId="{33CDA4BE-FF9E-412B-B9B3-79669EFBC477}"/>
          </ac:picMkLst>
        </pc:picChg>
        <pc:picChg chg="add mod">
          <ac:chgData name="Cathy Brokenshire" userId="390d1029-666f-47ac-9caa-80805605347f" providerId="ADAL" clId="{FFC9CE40-4709-4BC3-9405-838F406955A8}" dt="2021-10-26T18:20:13.298" v="1319" actId="1076"/>
          <ac:picMkLst>
            <pc:docMk/>
            <pc:sldMk cId="301726593" sldId="256"/>
            <ac:picMk id="285" creationId="{50B5D0D7-7D43-403F-A266-D96DCB0167DF}"/>
          </ac:picMkLst>
        </pc:picChg>
        <pc:picChg chg="add mod">
          <ac:chgData name="Cathy Brokenshire" userId="390d1029-666f-47ac-9caa-80805605347f" providerId="ADAL" clId="{FFC9CE40-4709-4BC3-9405-838F406955A8}" dt="2021-10-26T18:20:25.510" v="1321" actId="1076"/>
          <ac:picMkLst>
            <pc:docMk/>
            <pc:sldMk cId="301726593" sldId="256"/>
            <ac:picMk id="286" creationId="{705FF6D5-5FE2-40DA-9833-330DAB048CB6}"/>
          </ac:picMkLst>
        </pc:picChg>
        <pc:picChg chg="add mod">
          <ac:chgData name="Cathy Brokenshire" userId="390d1029-666f-47ac-9caa-80805605347f" providerId="ADAL" clId="{FFC9CE40-4709-4BC3-9405-838F406955A8}" dt="2021-10-26T18:20:31.748" v="1323" actId="1076"/>
          <ac:picMkLst>
            <pc:docMk/>
            <pc:sldMk cId="301726593" sldId="256"/>
            <ac:picMk id="287" creationId="{4AFAB6BA-BEFD-4184-892D-701A30033D20}"/>
          </ac:picMkLst>
        </pc:picChg>
        <pc:picChg chg="add mod">
          <ac:chgData name="Cathy Brokenshire" userId="390d1029-666f-47ac-9caa-80805605347f" providerId="ADAL" clId="{FFC9CE40-4709-4BC3-9405-838F406955A8}" dt="2021-10-26T18:20:47.815" v="1325" actId="1076"/>
          <ac:picMkLst>
            <pc:docMk/>
            <pc:sldMk cId="301726593" sldId="256"/>
            <ac:picMk id="288" creationId="{0C3D4BF0-8491-49A1-8B20-311B15C21AB5}"/>
          </ac:picMkLst>
        </pc:picChg>
        <pc:picChg chg="add mod">
          <ac:chgData name="Cathy Brokenshire" userId="390d1029-666f-47ac-9caa-80805605347f" providerId="ADAL" clId="{FFC9CE40-4709-4BC3-9405-838F406955A8}" dt="2021-10-26T18:49:58.243" v="1475" actId="1076"/>
          <ac:picMkLst>
            <pc:docMk/>
            <pc:sldMk cId="301726593" sldId="256"/>
            <ac:picMk id="307" creationId="{4D35F7A4-D295-442F-BE0E-A85FD35B4CEC}"/>
          </ac:picMkLst>
        </pc:picChg>
        <pc:picChg chg="add mod">
          <ac:chgData name="Cathy Brokenshire" userId="390d1029-666f-47ac-9caa-80805605347f" providerId="ADAL" clId="{FFC9CE40-4709-4BC3-9405-838F406955A8}" dt="2021-10-26T18:50:24.915" v="1479" actId="1076"/>
          <ac:picMkLst>
            <pc:docMk/>
            <pc:sldMk cId="301726593" sldId="256"/>
            <ac:picMk id="308" creationId="{E4ADBA2B-7CA2-43A2-9D66-13A9C56D9D50}"/>
          </ac:picMkLst>
        </pc:picChg>
        <pc:picChg chg="add mod">
          <ac:chgData name="Cathy Brokenshire" userId="390d1029-666f-47ac-9caa-80805605347f" providerId="ADAL" clId="{FFC9CE40-4709-4BC3-9405-838F406955A8}" dt="2021-10-26T18:50:48.455" v="1481" actId="1076"/>
          <ac:picMkLst>
            <pc:docMk/>
            <pc:sldMk cId="301726593" sldId="256"/>
            <ac:picMk id="309" creationId="{5B5824FC-C213-4508-89D9-E528A41DDA4D}"/>
          </ac:picMkLst>
        </pc:picChg>
        <pc:picChg chg="add mod">
          <ac:chgData name="Cathy Brokenshire" userId="390d1029-666f-47ac-9caa-80805605347f" providerId="ADAL" clId="{FFC9CE40-4709-4BC3-9405-838F406955A8}" dt="2021-10-26T18:54:58.861" v="1487" actId="1076"/>
          <ac:picMkLst>
            <pc:docMk/>
            <pc:sldMk cId="301726593" sldId="256"/>
            <ac:picMk id="310" creationId="{A6012970-6C83-4B69-BAC6-485B7BEC1D43}"/>
          </ac:picMkLst>
        </pc:picChg>
        <pc:picChg chg="add mod">
          <ac:chgData name="Cathy Brokenshire" userId="390d1029-666f-47ac-9caa-80805605347f" providerId="ADAL" clId="{FFC9CE40-4709-4BC3-9405-838F406955A8}" dt="2021-10-26T18:55:21.680" v="1489" actId="1076"/>
          <ac:picMkLst>
            <pc:docMk/>
            <pc:sldMk cId="301726593" sldId="256"/>
            <ac:picMk id="311" creationId="{35EEFAAF-3286-4739-99AD-CE4B81D41DEE}"/>
          </ac:picMkLst>
        </pc:picChg>
        <pc:picChg chg="add mod">
          <ac:chgData name="Cathy Brokenshire" userId="390d1029-666f-47ac-9caa-80805605347f" providerId="ADAL" clId="{FFC9CE40-4709-4BC3-9405-838F406955A8}" dt="2021-10-26T18:55:39.729" v="1492" actId="1076"/>
          <ac:picMkLst>
            <pc:docMk/>
            <pc:sldMk cId="301726593" sldId="256"/>
            <ac:picMk id="312" creationId="{C6205816-EE4A-472F-B73D-725DB3769D18}"/>
          </ac:picMkLst>
        </pc:picChg>
        <pc:picChg chg="add mod">
          <ac:chgData name="Cathy Brokenshire" userId="390d1029-666f-47ac-9caa-80805605347f" providerId="ADAL" clId="{FFC9CE40-4709-4BC3-9405-838F406955A8}" dt="2021-10-26T19:02:34.798" v="1609" actId="1076"/>
          <ac:picMkLst>
            <pc:docMk/>
            <pc:sldMk cId="301726593" sldId="256"/>
            <ac:picMk id="324" creationId="{7096E8A0-1E6E-485A-997A-3736CB64FB7F}"/>
          </ac:picMkLst>
        </pc:picChg>
        <pc:picChg chg="add mod">
          <ac:chgData name="Cathy Brokenshire" userId="390d1029-666f-47ac-9caa-80805605347f" providerId="ADAL" clId="{FFC9CE40-4709-4BC3-9405-838F406955A8}" dt="2021-10-26T19:02:53.167" v="1615" actId="1076"/>
          <ac:picMkLst>
            <pc:docMk/>
            <pc:sldMk cId="301726593" sldId="256"/>
            <ac:picMk id="325" creationId="{483A8786-EE96-4723-A49D-909316818017}"/>
          </ac:picMkLst>
        </pc:picChg>
        <pc:picChg chg="add mod">
          <ac:chgData name="Cathy Brokenshire" userId="390d1029-666f-47ac-9caa-80805605347f" providerId="ADAL" clId="{FFC9CE40-4709-4BC3-9405-838F406955A8}" dt="2021-10-26T19:02:59.508" v="1617" actId="1076"/>
          <ac:picMkLst>
            <pc:docMk/>
            <pc:sldMk cId="301726593" sldId="256"/>
            <ac:picMk id="326" creationId="{7EB476FE-BE55-4FD0-BB94-D07CA3967842}"/>
          </ac:picMkLst>
        </pc:picChg>
        <pc:picChg chg="add mod">
          <ac:chgData name="Cathy Brokenshire" userId="390d1029-666f-47ac-9caa-80805605347f" providerId="ADAL" clId="{FFC9CE40-4709-4BC3-9405-838F406955A8}" dt="2021-10-26T19:03:08.219" v="1619" actId="1076"/>
          <ac:picMkLst>
            <pc:docMk/>
            <pc:sldMk cId="301726593" sldId="256"/>
            <ac:picMk id="327" creationId="{6B9FB00F-FE82-49CF-B432-EBB64ED63D5A}"/>
          </ac:picMkLst>
        </pc:picChg>
        <pc:picChg chg="add mod">
          <ac:chgData name="Cathy Brokenshire" userId="390d1029-666f-47ac-9caa-80805605347f" providerId="ADAL" clId="{FFC9CE40-4709-4BC3-9405-838F406955A8}" dt="2021-10-26T19:04:56.526" v="1639" actId="1076"/>
          <ac:picMkLst>
            <pc:docMk/>
            <pc:sldMk cId="301726593" sldId="256"/>
            <ac:picMk id="328" creationId="{3DF7E381-7FA7-4D09-8030-667782209573}"/>
          </ac:picMkLst>
        </pc:picChg>
        <pc:picChg chg="add mod">
          <ac:chgData name="Cathy Brokenshire" userId="390d1029-666f-47ac-9caa-80805605347f" providerId="ADAL" clId="{FFC9CE40-4709-4BC3-9405-838F406955A8}" dt="2021-10-26T19:05:02.073" v="1641" actId="1076"/>
          <ac:picMkLst>
            <pc:docMk/>
            <pc:sldMk cId="301726593" sldId="256"/>
            <ac:picMk id="329" creationId="{CB4859D5-E976-4A9E-B023-BAD6ADC2860E}"/>
          </ac:picMkLst>
        </pc:picChg>
        <pc:picChg chg="add mod">
          <ac:chgData name="Cathy Brokenshire" userId="390d1029-666f-47ac-9caa-80805605347f" providerId="ADAL" clId="{FFC9CE40-4709-4BC3-9405-838F406955A8}" dt="2021-10-26T19:09:47.598" v="1725" actId="1076"/>
          <ac:picMkLst>
            <pc:docMk/>
            <pc:sldMk cId="301726593" sldId="256"/>
            <ac:picMk id="342" creationId="{C6E2F6D7-97E2-48A7-802E-AB9000DECB52}"/>
          </ac:picMkLst>
        </pc:picChg>
        <pc:picChg chg="add mod">
          <ac:chgData name="Cathy Brokenshire" userId="390d1029-666f-47ac-9caa-80805605347f" providerId="ADAL" clId="{FFC9CE40-4709-4BC3-9405-838F406955A8}" dt="2021-10-26T19:10:02.677" v="1728" actId="1076"/>
          <ac:picMkLst>
            <pc:docMk/>
            <pc:sldMk cId="301726593" sldId="256"/>
            <ac:picMk id="343" creationId="{51F4F853-92A4-4888-A23C-4631EB455CA8}"/>
          </ac:picMkLst>
        </pc:picChg>
        <pc:picChg chg="add mod">
          <ac:chgData name="Cathy Brokenshire" userId="390d1029-666f-47ac-9caa-80805605347f" providerId="ADAL" clId="{FFC9CE40-4709-4BC3-9405-838F406955A8}" dt="2021-10-26T19:12:40.707" v="1739" actId="1076"/>
          <ac:picMkLst>
            <pc:docMk/>
            <pc:sldMk cId="301726593" sldId="256"/>
            <ac:picMk id="344" creationId="{A4A4190F-BBF3-46F8-9B6A-DA5DEAEEEE0F}"/>
          </ac:picMkLst>
        </pc:picChg>
        <pc:picChg chg="add mod">
          <ac:chgData name="Cathy Brokenshire" userId="390d1029-666f-47ac-9caa-80805605347f" providerId="ADAL" clId="{FFC9CE40-4709-4BC3-9405-838F406955A8}" dt="2021-10-26T19:12:22.826" v="1738" actId="14100"/>
          <ac:picMkLst>
            <pc:docMk/>
            <pc:sldMk cId="301726593" sldId="256"/>
            <ac:picMk id="345" creationId="{9423A8CA-7491-45D8-B09B-6636BF6114B4}"/>
          </ac:picMkLst>
        </pc:picChg>
        <pc:picChg chg="add mod">
          <ac:chgData name="Cathy Brokenshire" userId="390d1029-666f-47ac-9caa-80805605347f" providerId="ADAL" clId="{FFC9CE40-4709-4BC3-9405-838F406955A8}" dt="2021-10-26T19:13:04.882" v="1741" actId="1076"/>
          <ac:picMkLst>
            <pc:docMk/>
            <pc:sldMk cId="301726593" sldId="256"/>
            <ac:picMk id="346" creationId="{23217FE8-F109-4E3D-A2EE-220717A3E502}"/>
          </ac:picMkLst>
        </pc:picChg>
        <pc:picChg chg="add mod">
          <ac:chgData name="Cathy Brokenshire" userId="390d1029-666f-47ac-9caa-80805605347f" providerId="ADAL" clId="{FFC9CE40-4709-4BC3-9405-838F406955A8}" dt="2021-10-26T19:13:27.531" v="1745" actId="1076"/>
          <ac:picMkLst>
            <pc:docMk/>
            <pc:sldMk cId="301726593" sldId="256"/>
            <ac:picMk id="347" creationId="{EA7FEBE3-64F0-493A-91C4-E848A4ABFA79}"/>
          </ac:picMkLst>
        </pc:picChg>
        <pc:picChg chg="add mod">
          <ac:chgData name="Cathy Brokenshire" userId="390d1029-666f-47ac-9caa-80805605347f" providerId="ADAL" clId="{FFC9CE40-4709-4BC3-9405-838F406955A8}" dt="2021-10-26T19:14:31.651" v="1748" actId="1076"/>
          <ac:picMkLst>
            <pc:docMk/>
            <pc:sldMk cId="301726593" sldId="256"/>
            <ac:picMk id="348" creationId="{A1CFD425-4CB8-414B-BB82-7E5FCE953D82}"/>
          </ac:picMkLst>
        </pc:picChg>
        <pc:picChg chg="add mod">
          <ac:chgData name="Cathy Brokenshire" userId="390d1029-666f-47ac-9caa-80805605347f" providerId="ADAL" clId="{FFC9CE40-4709-4BC3-9405-838F406955A8}" dt="2021-10-26T19:14:39.764" v="1750" actId="1076"/>
          <ac:picMkLst>
            <pc:docMk/>
            <pc:sldMk cId="301726593" sldId="256"/>
            <ac:picMk id="349" creationId="{2DE28118-A1E2-40B3-9542-9ECBC21AF1DE}"/>
          </ac:picMkLst>
        </pc:picChg>
        <pc:picChg chg="del">
          <ac:chgData name="Cathy Brokenshire" userId="390d1029-666f-47ac-9caa-80805605347f" providerId="ADAL" clId="{FFC9CE40-4709-4BC3-9405-838F406955A8}" dt="2021-10-26T16:42:41.865" v="96" actId="478"/>
          <ac:picMkLst>
            <pc:docMk/>
            <pc:sldMk cId="301726593" sldId="256"/>
            <ac:picMk id="462" creationId="{2F48D13D-7C66-4FA5-9BE1-4FDE03E7C666}"/>
          </ac:picMkLst>
        </pc:picChg>
        <pc:picChg chg="del">
          <ac:chgData name="Cathy Brokenshire" userId="390d1029-666f-47ac-9caa-80805605347f" providerId="ADAL" clId="{FFC9CE40-4709-4BC3-9405-838F406955A8}" dt="2021-10-26T16:42:48.274" v="98" actId="478"/>
          <ac:picMkLst>
            <pc:docMk/>
            <pc:sldMk cId="301726593" sldId="256"/>
            <ac:picMk id="463" creationId="{977CAE24-0A45-435E-9FCB-F7E40DF0377E}"/>
          </ac:picMkLst>
        </pc:picChg>
        <pc:picChg chg="add del mod modCrop">
          <ac:chgData name="Cathy Brokenshire" userId="390d1029-666f-47ac-9caa-80805605347f" providerId="ADAL" clId="{FFC9CE40-4709-4BC3-9405-838F406955A8}" dt="2021-10-26T17:58:28.887" v="1050" actId="478"/>
          <ac:picMkLst>
            <pc:docMk/>
            <pc:sldMk cId="301726593" sldId="256"/>
            <ac:picMk id="465" creationId="{F89F6A8F-B0BA-4CCF-9383-A0D466E9FDDB}"/>
          </ac:picMkLst>
        </pc:picChg>
        <pc:picChg chg="add mod">
          <ac:chgData name="Cathy Brokenshire" userId="390d1029-666f-47ac-9caa-80805605347f" providerId="ADAL" clId="{FFC9CE40-4709-4BC3-9405-838F406955A8}" dt="2021-10-26T18:02:58.649" v="1072" actId="1076"/>
          <ac:picMkLst>
            <pc:docMk/>
            <pc:sldMk cId="301726593" sldId="256"/>
            <ac:picMk id="467" creationId="{0C28598F-31A5-467B-B213-5EA25E89FF6D}"/>
          </ac:picMkLst>
        </pc:picChg>
        <pc:picChg chg="add mod modCrop">
          <ac:chgData name="Cathy Brokenshire" userId="390d1029-666f-47ac-9caa-80805605347f" providerId="ADAL" clId="{FFC9CE40-4709-4BC3-9405-838F406955A8}" dt="2021-10-26T18:04:31.848" v="1086" actId="1076"/>
          <ac:picMkLst>
            <pc:docMk/>
            <pc:sldMk cId="301726593" sldId="256"/>
            <ac:picMk id="469" creationId="{FD8361D4-6C93-490B-B5B9-00D071C7BE85}"/>
          </ac:picMkLst>
        </pc:picChg>
        <pc:picChg chg="del">
          <ac:chgData name="Cathy Brokenshire" userId="390d1029-666f-47ac-9caa-80805605347f" providerId="ADAL" clId="{FFC9CE40-4709-4BC3-9405-838F406955A8}" dt="2021-10-26T16:41:18.570" v="68" actId="478"/>
          <ac:picMkLst>
            <pc:docMk/>
            <pc:sldMk cId="301726593" sldId="256"/>
            <ac:picMk id="1026" creationId="{C258E948-0BBC-4DE2-9069-704B036ED3AC}"/>
          </ac:picMkLst>
        </pc:picChg>
        <pc:picChg chg="add del mod">
          <ac:chgData name="Cathy Brokenshire" userId="390d1029-666f-47ac-9caa-80805605347f" providerId="ADAL" clId="{FFC9CE40-4709-4BC3-9405-838F406955A8}" dt="2021-10-26T17:26:21.433" v="750" actId="478"/>
          <ac:picMkLst>
            <pc:docMk/>
            <pc:sldMk cId="301726593" sldId="256"/>
            <ac:picMk id="1028" creationId="{1B55B721-CA4B-4AAE-AC0A-8F950364E09D}"/>
          </ac:picMkLst>
        </pc:picChg>
        <pc:picChg chg="del">
          <ac:chgData name="Cathy Brokenshire" userId="390d1029-666f-47ac-9caa-80805605347f" providerId="ADAL" clId="{FFC9CE40-4709-4BC3-9405-838F406955A8}" dt="2021-10-26T16:42:03.657" v="86" actId="478"/>
          <ac:picMkLst>
            <pc:docMk/>
            <pc:sldMk cId="301726593" sldId="256"/>
            <ac:picMk id="1030" creationId="{6C034E35-8747-4ADD-A86D-D5533CD28654}"/>
          </ac:picMkLst>
        </pc:picChg>
        <pc:picChg chg="del">
          <ac:chgData name="Cathy Brokenshire" userId="390d1029-666f-47ac-9caa-80805605347f" providerId="ADAL" clId="{FFC9CE40-4709-4BC3-9405-838F406955A8}" dt="2021-10-26T16:41:24.542" v="70" actId="478"/>
          <ac:picMkLst>
            <pc:docMk/>
            <pc:sldMk cId="301726593" sldId="256"/>
            <ac:picMk id="1032" creationId="{44DFC80A-4987-488D-81EE-7A3CDBBFA5A9}"/>
          </ac:picMkLst>
        </pc:picChg>
        <pc:picChg chg="del">
          <ac:chgData name="Cathy Brokenshire" userId="390d1029-666f-47ac-9caa-80805605347f" providerId="ADAL" clId="{FFC9CE40-4709-4BC3-9405-838F406955A8}" dt="2021-10-26T16:41:34.879" v="74" actId="478"/>
          <ac:picMkLst>
            <pc:docMk/>
            <pc:sldMk cId="301726593" sldId="256"/>
            <ac:picMk id="1034" creationId="{DEF9663C-9DD9-43F2-8053-DB86FA667F73}"/>
          </ac:picMkLst>
        </pc:picChg>
        <pc:picChg chg="del">
          <ac:chgData name="Cathy Brokenshire" userId="390d1029-666f-47ac-9caa-80805605347f" providerId="ADAL" clId="{FFC9CE40-4709-4BC3-9405-838F406955A8}" dt="2021-10-26T16:41:25.922" v="71" actId="478"/>
          <ac:picMkLst>
            <pc:docMk/>
            <pc:sldMk cId="301726593" sldId="256"/>
            <ac:picMk id="1036" creationId="{E15D57A3-29A5-4C21-B419-2652DAC4E427}"/>
          </ac:picMkLst>
        </pc:picChg>
        <pc:picChg chg="del">
          <ac:chgData name="Cathy Brokenshire" userId="390d1029-666f-47ac-9caa-80805605347f" providerId="ADAL" clId="{FFC9CE40-4709-4BC3-9405-838F406955A8}" dt="2021-10-26T16:41:51.454" v="80" actId="478"/>
          <ac:picMkLst>
            <pc:docMk/>
            <pc:sldMk cId="301726593" sldId="256"/>
            <ac:picMk id="1038" creationId="{953D7667-7ACE-42BB-982F-D491072CF432}"/>
          </ac:picMkLst>
        </pc:picChg>
        <pc:picChg chg="del">
          <ac:chgData name="Cathy Brokenshire" userId="390d1029-666f-47ac-9caa-80805605347f" providerId="ADAL" clId="{FFC9CE40-4709-4BC3-9405-838F406955A8}" dt="2021-10-26T16:41:53.337" v="81" actId="478"/>
          <ac:picMkLst>
            <pc:docMk/>
            <pc:sldMk cId="301726593" sldId="256"/>
            <ac:picMk id="1040" creationId="{97F4C7B4-18B2-470D-85BE-6D0826029CC1}"/>
          </ac:picMkLst>
        </pc:picChg>
        <pc:picChg chg="del">
          <ac:chgData name="Cathy Brokenshire" userId="390d1029-666f-47ac-9caa-80805605347f" providerId="ADAL" clId="{FFC9CE40-4709-4BC3-9405-838F406955A8}" dt="2021-10-26T16:41:40.496" v="76" actId="478"/>
          <ac:picMkLst>
            <pc:docMk/>
            <pc:sldMk cId="301726593" sldId="256"/>
            <ac:picMk id="1042" creationId="{99E5FEB2-D058-49D8-B269-68A91BCCED49}"/>
          </ac:picMkLst>
        </pc:picChg>
        <pc:picChg chg="del">
          <ac:chgData name="Cathy Brokenshire" userId="390d1029-666f-47ac-9caa-80805605347f" providerId="ADAL" clId="{FFC9CE40-4709-4BC3-9405-838F406955A8}" dt="2021-10-26T16:42:52.749" v="100" actId="478"/>
          <ac:picMkLst>
            <pc:docMk/>
            <pc:sldMk cId="301726593" sldId="256"/>
            <ac:picMk id="1044" creationId="{7926C43E-B58E-4403-99C2-48712080BAEE}"/>
          </ac:picMkLst>
        </pc:picChg>
        <pc:picChg chg="del">
          <ac:chgData name="Cathy Brokenshire" userId="390d1029-666f-47ac-9caa-80805605347f" providerId="ADAL" clId="{FFC9CE40-4709-4BC3-9405-838F406955A8}" dt="2021-10-26T16:43:02.442" v="103" actId="478"/>
          <ac:picMkLst>
            <pc:docMk/>
            <pc:sldMk cId="301726593" sldId="256"/>
            <ac:picMk id="1048" creationId="{1A518471-BEED-446F-AC46-53905C64CA23}"/>
          </ac:picMkLst>
        </pc:picChg>
        <pc:cxnChg chg="mod">
          <ac:chgData name="Cathy Brokenshire" userId="390d1029-666f-47ac-9caa-80805605347f" providerId="ADAL" clId="{FFC9CE40-4709-4BC3-9405-838F406955A8}" dt="2021-10-26T17:47:55.305" v="883" actId="1076"/>
          <ac:cxnSpMkLst>
            <pc:docMk/>
            <pc:sldMk cId="301726593" sldId="256"/>
            <ac:cxnSpMk id="155" creationId="{2C445A40-83D3-417D-A4B6-83071420FAD7}"/>
          </ac:cxnSpMkLst>
        </pc:cxnChg>
        <pc:cxnChg chg="mod">
          <ac:chgData name="Cathy Brokenshire" userId="390d1029-666f-47ac-9caa-80805605347f" providerId="ADAL" clId="{FFC9CE40-4709-4BC3-9405-838F406955A8}" dt="2021-10-26T17:54:25.188" v="1004" actId="1076"/>
          <ac:cxnSpMkLst>
            <pc:docMk/>
            <pc:sldMk cId="301726593" sldId="256"/>
            <ac:cxnSpMk id="166" creationId="{171ECC35-0FC8-48BC-AED4-CAD0B8108845}"/>
          </ac:cxnSpMkLst>
        </pc:cxnChg>
        <pc:cxnChg chg="mod">
          <ac:chgData name="Cathy Brokenshire" userId="390d1029-666f-47ac-9caa-80805605347f" providerId="ADAL" clId="{FFC9CE40-4709-4BC3-9405-838F406955A8}" dt="2021-10-26T18:58:50.220" v="1532" actId="1076"/>
          <ac:cxnSpMkLst>
            <pc:docMk/>
            <pc:sldMk cId="301726593" sldId="256"/>
            <ac:cxnSpMk id="176" creationId="{00000000-0000-0000-0000-000000000000}"/>
          </ac:cxnSpMkLst>
        </pc:cxnChg>
        <pc:cxnChg chg="mod">
          <ac:chgData name="Cathy Brokenshire" userId="390d1029-666f-47ac-9caa-80805605347f" providerId="ADAL" clId="{FFC9CE40-4709-4BC3-9405-838F406955A8}" dt="2021-10-26T18:13:42.825" v="1206" actId="1076"/>
          <ac:cxnSpMkLst>
            <pc:docMk/>
            <pc:sldMk cId="301726593" sldId="256"/>
            <ac:cxnSpMk id="178" creationId="{CD265AC2-F947-44C3-87FE-AD208FD7E020}"/>
          </ac:cxnSpMkLst>
        </pc:cxnChg>
        <pc:cxnChg chg="mod">
          <ac:chgData name="Cathy Brokenshire" userId="390d1029-666f-47ac-9caa-80805605347f" providerId="ADAL" clId="{FFC9CE40-4709-4BC3-9405-838F406955A8}" dt="2021-10-26T18:40:37.052" v="1396" actId="1076"/>
          <ac:cxnSpMkLst>
            <pc:docMk/>
            <pc:sldMk cId="301726593" sldId="256"/>
            <ac:cxnSpMk id="191" creationId="{261E1C84-A49D-41DE-B22A-0B3220F6E0A9}"/>
          </ac:cxnSpMkLst>
        </pc:cxnChg>
        <pc:cxnChg chg="mod">
          <ac:chgData name="Cathy Brokenshire" userId="390d1029-666f-47ac-9caa-80805605347f" providerId="ADAL" clId="{FFC9CE40-4709-4BC3-9405-838F406955A8}" dt="2021-10-26T18:08:29.387" v="1126" actId="1076"/>
          <ac:cxnSpMkLst>
            <pc:docMk/>
            <pc:sldMk cId="301726593" sldId="256"/>
            <ac:cxnSpMk id="192" creationId="{CF9D662D-895E-4A5C-AC2E-312CEF841755}"/>
          </ac:cxnSpMkLst>
        </pc:cxnChg>
        <pc:cxnChg chg="mod">
          <ac:chgData name="Cathy Brokenshire" userId="390d1029-666f-47ac-9caa-80805605347f" providerId="ADAL" clId="{FFC9CE40-4709-4BC3-9405-838F406955A8}" dt="2021-10-26T18:07:08.402" v="1112" actId="1076"/>
          <ac:cxnSpMkLst>
            <pc:docMk/>
            <pc:sldMk cId="301726593" sldId="256"/>
            <ac:cxnSpMk id="193" creationId="{33AA7054-993C-4B96-A67E-3F5BAC3B0D90}"/>
          </ac:cxnSpMkLst>
        </pc:cxnChg>
        <pc:cxnChg chg="del mod">
          <ac:chgData name="Cathy Brokenshire" userId="390d1029-666f-47ac-9caa-80805605347f" providerId="ADAL" clId="{FFC9CE40-4709-4BC3-9405-838F406955A8}" dt="2021-10-26T17:25:42.224" v="733" actId="478"/>
          <ac:cxnSpMkLst>
            <pc:docMk/>
            <pc:sldMk cId="301726593" sldId="256"/>
            <ac:cxnSpMk id="200" creationId="{039B4B6D-DEA2-4A0A-A715-A3190FF9C519}"/>
          </ac:cxnSpMkLst>
        </pc:cxnChg>
        <pc:cxnChg chg="mod">
          <ac:chgData name="Cathy Brokenshire" userId="390d1029-666f-47ac-9caa-80805605347f" providerId="ADAL" clId="{FFC9CE40-4709-4BC3-9405-838F406955A8}" dt="2021-10-26T18:20:53.563" v="1327" actId="1076"/>
          <ac:cxnSpMkLst>
            <pc:docMk/>
            <pc:sldMk cId="301726593" sldId="256"/>
            <ac:cxnSpMk id="203" creationId="{8DA2611D-3790-4C63-BC60-FFD7F15E2C00}"/>
          </ac:cxnSpMkLst>
        </pc:cxnChg>
        <pc:cxnChg chg="mod">
          <ac:chgData name="Cathy Brokenshire" userId="390d1029-666f-47ac-9caa-80805605347f" providerId="ADAL" clId="{FFC9CE40-4709-4BC3-9405-838F406955A8}" dt="2021-10-26T18:10:34.927" v="1182" actId="1076"/>
          <ac:cxnSpMkLst>
            <pc:docMk/>
            <pc:sldMk cId="301726593" sldId="256"/>
            <ac:cxnSpMk id="204" creationId="{FC494917-20F2-4CB5-BDFD-854C755B5550}"/>
          </ac:cxnSpMkLst>
        </pc:cxnChg>
        <pc:cxnChg chg="mod">
          <ac:chgData name="Cathy Brokenshire" userId="390d1029-666f-47ac-9caa-80805605347f" providerId="ADAL" clId="{FFC9CE40-4709-4BC3-9405-838F406955A8}" dt="2021-10-26T19:01:08.091" v="1594" actId="1076"/>
          <ac:cxnSpMkLst>
            <pc:docMk/>
            <pc:sldMk cId="301726593" sldId="256"/>
            <ac:cxnSpMk id="216" creationId="{DE121D56-6FD1-4D5F-9D30-FE6342861300}"/>
          </ac:cxnSpMkLst>
        </pc:cxnChg>
        <pc:cxnChg chg="mod">
          <ac:chgData name="Cathy Brokenshire" userId="390d1029-666f-47ac-9caa-80805605347f" providerId="ADAL" clId="{FFC9CE40-4709-4BC3-9405-838F406955A8}" dt="2021-10-26T18:40:15.280" v="1391" actId="14100"/>
          <ac:cxnSpMkLst>
            <pc:docMk/>
            <pc:sldMk cId="301726593" sldId="256"/>
            <ac:cxnSpMk id="234" creationId="{6FF84116-A064-4374-B68D-DEFE3DC6D2C9}"/>
          </ac:cxnSpMkLst>
        </pc:cxnChg>
        <pc:cxnChg chg="mod">
          <ac:chgData name="Cathy Brokenshire" userId="390d1029-666f-47ac-9caa-80805605347f" providerId="ADAL" clId="{FFC9CE40-4709-4BC3-9405-838F406955A8}" dt="2021-10-26T18:58:29.048" v="1526" actId="1076"/>
          <ac:cxnSpMkLst>
            <pc:docMk/>
            <pc:sldMk cId="301726593" sldId="256"/>
            <ac:cxnSpMk id="237" creationId="{E7DF6249-C19F-4757-BB81-B3478738B61A}"/>
          </ac:cxnSpMkLst>
        </pc:cxnChg>
        <pc:cxnChg chg="mod">
          <ac:chgData name="Cathy Brokenshire" userId="390d1029-666f-47ac-9caa-80805605347f" providerId="ADAL" clId="{FFC9CE40-4709-4BC3-9405-838F406955A8}" dt="2021-10-26T19:07:57.502" v="1681" actId="1076"/>
          <ac:cxnSpMkLst>
            <pc:docMk/>
            <pc:sldMk cId="301726593" sldId="256"/>
            <ac:cxnSpMk id="242" creationId="{A1A41DD9-38EC-4DAA-8DE2-B99756D0EF48}"/>
          </ac:cxnSpMkLst>
        </pc:cxnChg>
        <pc:cxnChg chg="add mod">
          <ac:chgData name="Cathy Brokenshire" userId="390d1029-666f-47ac-9caa-80805605347f" providerId="ADAL" clId="{FFC9CE40-4709-4BC3-9405-838F406955A8}" dt="2021-10-26T18:08:31.656" v="1127" actId="1076"/>
          <ac:cxnSpMkLst>
            <pc:docMk/>
            <pc:sldMk cId="301726593" sldId="256"/>
            <ac:cxnSpMk id="251" creationId="{73479F02-1E9A-4269-8BF2-947C70F5835A}"/>
          </ac:cxnSpMkLst>
        </pc:cxnChg>
        <pc:cxnChg chg="mod">
          <ac:chgData name="Cathy Brokenshire" userId="390d1029-666f-47ac-9caa-80805605347f" providerId="ADAL" clId="{FFC9CE40-4709-4BC3-9405-838F406955A8}" dt="2021-10-26T18:59:08.433" v="1534" actId="1076"/>
          <ac:cxnSpMkLst>
            <pc:docMk/>
            <pc:sldMk cId="301726593" sldId="256"/>
            <ac:cxnSpMk id="270" creationId="{576E6BBC-B923-4838-B7B7-8A06BE52893D}"/>
          </ac:cxnSpMkLst>
        </pc:cxnChg>
        <pc:cxnChg chg="del mod">
          <ac:chgData name="Cathy Brokenshire" userId="390d1029-666f-47ac-9caa-80805605347f" providerId="ADAL" clId="{FFC9CE40-4709-4BC3-9405-838F406955A8}" dt="2021-10-26T18:24:19.246" v="1358" actId="478"/>
          <ac:cxnSpMkLst>
            <pc:docMk/>
            <pc:sldMk cId="301726593" sldId="256"/>
            <ac:cxnSpMk id="271" creationId="{DE97F64B-A23C-432E-A2FF-0642DDC9A3BD}"/>
          </ac:cxnSpMkLst>
        </pc:cxnChg>
        <pc:cxnChg chg="mod">
          <ac:chgData name="Cathy Brokenshire" userId="390d1029-666f-47ac-9caa-80805605347f" providerId="ADAL" clId="{FFC9CE40-4709-4BC3-9405-838F406955A8}" dt="2021-10-26T19:01:10.624" v="1595" actId="1076"/>
          <ac:cxnSpMkLst>
            <pc:docMk/>
            <pc:sldMk cId="301726593" sldId="256"/>
            <ac:cxnSpMk id="273" creationId="{DA5B7296-B6DC-454B-AF5D-BC98D2BE85BC}"/>
          </ac:cxnSpMkLst>
        </pc:cxnChg>
        <pc:cxnChg chg="mod">
          <ac:chgData name="Cathy Brokenshire" userId="390d1029-666f-47ac-9caa-80805605347f" providerId="ADAL" clId="{FFC9CE40-4709-4BC3-9405-838F406955A8}" dt="2021-10-26T18:59:25.809" v="1537" actId="1076"/>
          <ac:cxnSpMkLst>
            <pc:docMk/>
            <pc:sldMk cId="301726593" sldId="256"/>
            <ac:cxnSpMk id="279" creationId="{86EB846A-C08D-8E44-A8A5-1C8D76F96038}"/>
          </ac:cxnSpMkLst>
        </pc:cxnChg>
        <pc:cxnChg chg="add del mod">
          <ac:chgData name="Cathy Brokenshire" userId="390d1029-666f-47ac-9caa-80805605347f" providerId="ADAL" clId="{FFC9CE40-4709-4BC3-9405-838F406955A8}" dt="2021-10-26T18:24:16.702" v="1357" actId="478"/>
          <ac:cxnSpMkLst>
            <pc:docMk/>
            <pc:sldMk cId="301726593" sldId="256"/>
            <ac:cxnSpMk id="295" creationId="{CE27B735-D7FD-4701-AE35-B543F86E99D7}"/>
          </ac:cxnSpMkLst>
        </pc:cxnChg>
        <pc:cxnChg chg="add mod ord">
          <ac:chgData name="Cathy Brokenshire" userId="390d1029-666f-47ac-9caa-80805605347f" providerId="ADAL" clId="{FFC9CE40-4709-4BC3-9405-838F406955A8}" dt="2021-10-26T18:38:48.084" v="1387" actId="14100"/>
          <ac:cxnSpMkLst>
            <pc:docMk/>
            <pc:sldMk cId="301726593" sldId="256"/>
            <ac:cxnSpMk id="296" creationId="{A6D9CFBE-6742-45AF-A1E4-A6E547059FDD}"/>
          </ac:cxnSpMkLst>
        </pc:cxnChg>
        <pc:cxnChg chg="add mod">
          <ac:chgData name="Cathy Brokenshire" userId="390d1029-666f-47ac-9caa-80805605347f" providerId="ADAL" clId="{FFC9CE40-4709-4BC3-9405-838F406955A8}" dt="2021-10-26T18:25:20.688" v="1368" actId="1076"/>
          <ac:cxnSpMkLst>
            <pc:docMk/>
            <pc:sldMk cId="301726593" sldId="256"/>
            <ac:cxnSpMk id="297" creationId="{ED335B36-79B3-4FED-AD6C-B70685A936D1}"/>
          </ac:cxnSpMkLst>
        </pc:cxnChg>
        <pc:cxnChg chg="add mod">
          <ac:chgData name="Cathy Brokenshire" userId="390d1029-666f-47ac-9caa-80805605347f" providerId="ADAL" clId="{FFC9CE40-4709-4BC3-9405-838F406955A8}" dt="2021-10-26T18:59:45.095" v="1543" actId="1076"/>
          <ac:cxnSpMkLst>
            <pc:docMk/>
            <pc:sldMk cId="301726593" sldId="256"/>
            <ac:cxnSpMk id="320" creationId="{1A3C8374-133C-4AAB-ACFD-C04061C35886}"/>
          </ac:cxnSpMkLst>
        </pc:cxnChg>
        <pc:cxnChg chg="add mod">
          <ac:chgData name="Cathy Brokenshire" userId="390d1029-666f-47ac-9caa-80805605347f" providerId="ADAL" clId="{FFC9CE40-4709-4BC3-9405-838F406955A8}" dt="2021-10-26T19:07:53.725" v="1679" actId="1076"/>
          <ac:cxnSpMkLst>
            <pc:docMk/>
            <pc:sldMk cId="301726593" sldId="256"/>
            <ac:cxnSpMk id="323" creationId="{78E960A8-C2D4-4A32-A8A3-78F7D60DED6F}"/>
          </ac:cxnSpMkLst>
        </pc:cxnChg>
        <pc:cxnChg chg="add mod">
          <ac:chgData name="Cathy Brokenshire" userId="390d1029-666f-47ac-9caa-80805605347f" providerId="ADAL" clId="{FFC9CE40-4709-4BC3-9405-838F406955A8}" dt="2021-10-26T19:06:57.825" v="1669" actId="1076"/>
          <ac:cxnSpMkLst>
            <pc:docMk/>
            <pc:sldMk cId="301726593" sldId="256"/>
            <ac:cxnSpMk id="336" creationId="{299EEE4F-6BE4-400A-9B38-0DD5BC4CCE2C}"/>
          </ac:cxnSpMkLst>
        </pc:cxnChg>
        <pc:cxnChg chg="add mod">
          <ac:chgData name="Cathy Brokenshire" userId="390d1029-666f-47ac-9caa-80805605347f" providerId="ADAL" clId="{FFC9CE40-4709-4BC3-9405-838F406955A8}" dt="2021-10-26T19:08:15.617" v="1684" actId="1076"/>
          <ac:cxnSpMkLst>
            <pc:docMk/>
            <pc:sldMk cId="301726593" sldId="256"/>
            <ac:cxnSpMk id="337" creationId="{A53EB3D5-2373-4E58-83BC-98BA66068122}"/>
          </ac:cxnSpMkLst>
        </pc:cxnChg>
        <pc:cxnChg chg="add del mod">
          <ac:chgData name="Cathy Brokenshire" userId="390d1029-666f-47ac-9caa-80805605347f" providerId="ADAL" clId="{FFC9CE40-4709-4BC3-9405-838F406955A8}" dt="2021-10-26T19:07:54.749" v="1680"/>
          <ac:cxnSpMkLst>
            <pc:docMk/>
            <pc:sldMk cId="301726593" sldId="256"/>
            <ac:cxnSpMk id="338" creationId="{3464B622-B066-438A-968A-4E5256AC319F}"/>
          </ac:cxnSpMkLst>
        </pc:cxnChg>
        <pc:cxnChg chg="add mod">
          <ac:chgData name="Cathy Brokenshire" userId="390d1029-666f-47ac-9caa-80805605347f" providerId="ADAL" clId="{FFC9CE40-4709-4BC3-9405-838F406955A8}" dt="2021-10-26T19:08:11.819" v="1683" actId="1076"/>
          <ac:cxnSpMkLst>
            <pc:docMk/>
            <pc:sldMk cId="301726593" sldId="256"/>
            <ac:cxnSpMk id="339" creationId="{4B57ECB8-B24D-49DB-A9A2-CE6086E9EFCD}"/>
          </ac:cxnSpMkLst>
        </pc:cxnChg>
        <pc:cxnChg chg="mod">
          <ac:chgData name="Cathy Brokenshire" userId="390d1029-666f-47ac-9caa-80805605347f" providerId="ADAL" clId="{FFC9CE40-4709-4BC3-9405-838F406955A8}" dt="2021-10-26T19:00:52.970" v="1591" actId="1076"/>
          <ac:cxnSpMkLst>
            <pc:docMk/>
            <pc:sldMk cId="301726593" sldId="256"/>
            <ac:cxnSpMk id="340" creationId="{C3FA2F8C-BD2B-EA46-8D5D-0F3383BE1ABC}"/>
          </ac:cxnSpMkLst>
        </pc:cxnChg>
        <pc:cxnChg chg="add mod">
          <ac:chgData name="Cathy Brokenshire" userId="390d1029-666f-47ac-9caa-80805605347f" providerId="ADAL" clId="{FFC9CE40-4709-4BC3-9405-838F406955A8}" dt="2021-10-26T19:08:45.858" v="1690" actId="1076"/>
          <ac:cxnSpMkLst>
            <pc:docMk/>
            <pc:sldMk cId="301726593" sldId="256"/>
            <ac:cxnSpMk id="341" creationId="{DE1AE4D2-6EFB-4DCC-9BDA-FCF6E9311823}"/>
          </ac:cxnSpMkLst>
        </pc:cxnChg>
        <pc:cxnChg chg="mod">
          <ac:chgData name="Cathy Brokenshire" userId="390d1029-666f-47ac-9caa-80805605347f" providerId="ADAL" clId="{FFC9CE40-4709-4BC3-9405-838F406955A8}" dt="2021-10-26T19:06:25.015" v="1661" actId="1076"/>
          <ac:cxnSpMkLst>
            <pc:docMk/>
            <pc:sldMk cId="301726593" sldId="256"/>
            <ac:cxnSpMk id="426" creationId="{C3FA2F8C-BD2B-EA46-8D5D-0F3383BE1ABC}"/>
          </ac:cxnSpMkLst>
        </pc:cxnChg>
        <pc:cxnChg chg="mod">
          <ac:chgData name="Cathy Brokenshire" userId="390d1029-666f-47ac-9caa-80805605347f" providerId="ADAL" clId="{FFC9CE40-4709-4BC3-9405-838F406955A8}" dt="2021-10-26T18:20:50.824" v="1326" actId="1076"/>
          <ac:cxnSpMkLst>
            <pc:docMk/>
            <pc:sldMk cId="301726593" sldId="256"/>
            <ac:cxnSpMk id="427" creationId="{86EB846A-C08D-8E44-A8A5-1C8D76F96038}"/>
          </ac:cxnSpMkLst>
        </pc:cxnChg>
        <pc:cxnChg chg="mod">
          <ac:chgData name="Cathy Brokenshire" userId="390d1029-666f-47ac-9caa-80805605347f" providerId="ADAL" clId="{FFC9CE40-4709-4BC3-9405-838F406955A8}" dt="2021-10-26T19:07:12.929" v="1672" actId="1076"/>
          <ac:cxnSpMkLst>
            <pc:docMk/>
            <pc:sldMk cId="301726593" sldId="256"/>
            <ac:cxnSpMk id="434" creationId="{C3FA2F8C-BD2B-EA46-8D5D-0F3383BE1ABC}"/>
          </ac:cxnSpMkLst>
        </pc:cxnChg>
        <pc:cxnChg chg="mod">
          <ac:chgData name="Cathy Brokenshire" userId="390d1029-666f-47ac-9caa-80805605347f" providerId="ADAL" clId="{FFC9CE40-4709-4BC3-9405-838F406955A8}" dt="2021-10-26T19:06:38.570" v="1664" actId="1076"/>
          <ac:cxnSpMkLst>
            <pc:docMk/>
            <pc:sldMk cId="301726593" sldId="256"/>
            <ac:cxnSpMk id="435" creationId="{C3FA2F8C-BD2B-EA46-8D5D-0F3383BE1ABC}"/>
          </ac:cxnSpMkLst>
        </pc:cxnChg>
        <pc:cxnChg chg="mod">
          <ac:chgData name="Cathy Brokenshire" userId="390d1029-666f-47ac-9caa-80805605347f" providerId="ADAL" clId="{FFC9CE40-4709-4BC3-9405-838F406955A8}" dt="2021-10-26T19:07:04.429" v="1670" actId="1076"/>
          <ac:cxnSpMkLst>
            <pc:docMk/>
            <pc:sldMk cId="301726593" sldId="256"/>
            <ac:cxnSpMk id="437" creationId="{C3FA2F8C-BD2B-EA46-8D5D-0F3383BE1ABC}"/>
          </ac:cxnSpMkLst>
        </pc:cxnChg>
        <pc:cxnChg chg="mod">
          <ac:chgData name="Cathy Brokenshire" userId="390d1029-666f-47ac-9caa-80805605347f" providerId="ADAL" clId="{FFC9CE40-4709-4BC3-9405-838F406955A8}" dt="2021-10-26T19:06:29.466" v="1662" actId="1076"/>
          <ac:cxnSpMkLst>
            <pc:docMk/>
            <pc:sldMk cId="301726593" sldId="256"/>
            <ac:cxnSpMk id="439" creationId="{C3FA2F8C-BD2B-EA46-8D5D-0F3383BE1ABC}"/>
          </ac:cxnSpMkLst>
        </pc:cxnChg>
        <pc:cxnChg chg="mod">
          <ac:chgData name="Cathy Brokenshire" userId="390d1029-666f-47ac-9caa-80805605347f" providerId="ADAL" clId="{FFC9CE40-4709-4BC3-9405-838F406955A8}" dt="2021-10-26T19:00:58.812" v="1592" actId="1076"/>
          <ac:cxnSpMkLst>
            <pc:docMk/>
            <pc:sldMk cId="301726593" sldId="256"/>
            <ac:cxnSpMk id="440" creationId="{C3FA2F8C-BD2B-EA46-8D5D-0F3383BE1ABC}"/>
          </ac:cxnSpMkLst>
        </pc:cxnChg>
        <pc:cxnChg chg="mod">
          <ac:chgData name="Cathy Brokenshire" userId="390d1029-666f-47ac-9caa-80805605347f" providerId="ADAL" clId="{FFC9CE40-4709-4BC3-9405-838F406955A8}" dt="2021-10-26T18:49:32.980" v="1472" actId="1076"/>
          <ac:cxnSpMkLst>
            <pc:docMk/>
            <pc:sldMk cId="301726593" sldId="256"/>
            <ac:cxnSpMk id="441" creationId="{F00234DB-30A0-A14D-B827-8C2DCE0238B9}"/>
          </ac:cxnSpMkLst>
        </pc:cxnChg>
        <pc:cxnChg chg="mod">
          <ac:chgData name="Cathy Brokenshire" userId="390d1029-666f-47ac-9caa-80805605347f" providerId="ADAL" clId="{FFC9CE40-4709-4BC3-9405-838F406955A8}" dt="2021-10-26T18:18:34.441" v="1313" actId="1076"/>
          <ac:cxnSpMkLst>
            <pc:docMk/>
            <pc:sldMk cId="301726593" sldId="256"/>
            <ac:cxnSpMk id="442" creationId="{F00234DB-30A0-A14D-B827-8C2DCE0238B9}"/>
          </ac:cxnSpMkLst>
        </pc:cxnChg>
        <pc:cxnChg chg="mod">
          <ac:chgData name="Cathy Brokenshire" userId="390d1029-666f-47ac-9caa-80805605347f" providerId="ADAL" clId="{FFC9CE40-4709-4BC3-9405-838F406955A8}" dt="2021-10-26T18:10:15.957" v="1179" actId="1076"/>
          <ac:cxnSpMkLst>
            <pc:docMk/>
            <pc:sldMk cId="301726593" sldId="256"/>
            <ac:cxnSpMk id="443" creationId="{F00234DB-30A0-A14D-B827-8C2DCE0238B9}"/>
          </ac:cxnSpMkLst>
        </pc:cxnChg>
        <pc:cxnChg chg="mod">
          <ac:chgData name="Cathy Brokenshire" userId="390d1029-666f-47ac-9caa-80805605347f" providerId="ADAL" clId="{FFC9CE40-4709-4BC3-9405-838F406955A8}" dt="2021-10-26T18:10:55.389" v="1187" actId="14100"/>
          <ac:cxnSpMkLst>
            <pc:docMk/>
            <pc:sldMk cId="301726593" sldId="256"/>
            <ac:cxnSpMk id="446" creationId="{F00234DB-30A0-A14D-B827-8C2DCE0238B9}"/>
          </ac:cxnSpMkLst>
        </pc:cxnChg>
        <pc:cxnChg chg="mod">
          <ac:chgData name="Cathy Brokenshire" userId="390d1029-666f-47ac-9caa-80805605347f" providerId="ADAL" clId="{FFC9CE40-4709-4BC3-9405-838F406955A8}" dt="2021-10-26T18:26:02.425" v="1377" actId="1076"/>
          <ac:cxnSpMkLst>
            <pc:docMk/>
            <pc:sldMk cId="301726593" sldId="256"/>
            <ac:cxnSpMk id="447" creationId="{F00234DB-30A0-A14D-B827-8C2DCE0238B9}"/>
          </ac:cxnSpMkLst>
        </pc:cxnChg>
        <pc:cxnChg chg="mod">
          <ac:chgData name="Cathy Brokenshire" userId="390d1029-666f-47ac-9caa-80805605347f" providerId="ADAL" clId="{FFC9CE40-4709-4BC3-9405-838F406955A8}" dt="2021-10-26T18:08:38.390" v="1128" actId="1076"/>
          <ac:cxnSpMkLst>
            <pc:docMk/>
            <pc:sldMk cId="301726593" sldId="256"/>
            <ac:cxnSpMk id="449" creationId="{86EB846A-C08D-8E44-A8A5-1C8D76F96038}"/>
          </ac:cxnSpMkLst>
        </pc:cxnChg>
        <pc:cxnChg chg="mod">
          <ac:chgData name="Cathy Brokenshire" userId="390d1029-666f-47ac-9caa-80805605347f" providerId="ADAL" clId="{FFC9CE40-4709-4BC3-9405-838F406955A8}" dt="2021-10-26T18:05:14.517" v="1093" actId="1076"/>
          <ac:cxnSpMkLst>
            <pc:docMk/>
            <pc:sldMk cId="301726593" sldId="256"/>
            <ac:cxnSpMk id="452" creationId="{86EB846A-C08D-8E44-A8A5-1C8D76F96038}"/>
          </ac:cxnSpMkLst>
        </pc:cxnChg>
        <pc:cxnChg chg="mod">
          <ac:chgData name="Cathy Brokenshire" userId="390d1029-666f-47ac-9caa-80805605347f" providerId="ADAL" clId="{FFC9CE40-4709-4BC3-9405-838F406955A8}" dt="2021-10-26T17:55:01.304" v="1012" actId="14100"/>
          <ac:cxnSpMkLst>
            <pc:docMk/>
            <pc:sldMk cId="301726593" sldId="256"/>
            <ac:cxnSpMk id="453" creationId="{86EB846A-C08D-8E44-A8A5-1C8D76F96038}"/>
          </ac:cxnSpMkLst>
        </pc:cxnChg>
        <pc:cxnChg chg="mod">
          <ac:chgData name="Cathy Brokenshire" userId="390d1029-666f-47ac-9caa-80805605347f" providerId="ADAL" clId="{FFC9CE40-4709-4BC3-9405-838F406955A8}" dt="2021-10-26T18:16:34.131" v="1262" actId="1076"/>
          <ac:cxnSpMkLst>
            <pc:docMk/>
            <pc:sldMk cId="301726593" sldId="256"/>
            <ac:cxnSpMk id="454" creationId="{C3FA2F8C-BD2B-EA46-8D5D-0F3383BE1ABC}"/>
          </ac:cxnSpMkLst>
        </pc:cxnChg>
        <pc:cxnChg chg="mod">
          <ac:chgData name="Cathy Brokenshire" userId="390d1029-666f-47ac-9caa-80805605347f" providerId="ADAL" clId="{FFC9CE40-4709-4BC3-9405-838F406955A8}" dt="2021-10-26T18:07:12.607" v="1113" actId="1076"/>
          <ac:cxnSpMkLst>
            <pc:docMk/>
            <pc:sldMk cId="301726593" sldId="256"/>
            <ac:cxnSpMk id="455" creationId="{C3FA2F8C-BD2B-EA46-8D5D-0F3383BE1ABC}"/>
          </ac:cxnSpMkLst>
        </pc:cxnChg>
        <pc:cxnChg chg="mod">
          <ac:chgData name="Cathy Brokenshire" userId="390d1029-666f-47ac-9caa-80805605347f" providerId="ADAL" clId="{FFC9CE40-4709-4BC3-9405-838F406955A8}" dt="2021-10-26T17:53:49.696" v="999" actId="1076"/>
          <ac:cxnSpMkLst>
            <pc:docMk/>
            <pc:sldMk cId="301726593" sldId="256"/>
            <ac:cxnSpMk id="456" creationId="{86EB846A-C08D-8E44-A8A5-1C8D76F96038}"/>
          </ac:cxnSpMkLst>
        </pc:cxnChg>
        <pc:cxnChg chg="mod">
          <ac:chgData name="Cathy Brokenshire" userId="390d1029-666f-47ac-9caa-80805605347f" providerId="ADAL" clId="{FFC9CE40-4709-4BC3-9405-838F406955A8}" dt="2021-10-26T17:47:50.861" v="881" actId="1076"/>
          <ac:cxnSpMkLst>
            <pc:docMk/>
            <pc:sldMk cId="301726593" sldId="256"/>
            <ac:cxnSpMk id="458" creationId="{C3FA2F8C-BD2B-EA46-8D5D-0F3383BE1ABC}"/>
          </ac:cxnSpMkLst>
        </pc:cxnChg>
        <pc:cxnChg chg="mod">
          <ac:chgData name="Cathy Brokenshire" userId="390d1029-666f-47ac-9caa-80805605347f" providerId="ADAL" clId="{FFC9CE40-4709-4BC3-9405-838F406955A8}" dt="2021-10-26T18:13:51.876" v="1208" actId="14100"/>
          <ac:cxnSpMkLst>
            <pc:docMk/>
            <pc:sldMk cId="301726593" sldId="256"/>
            <ac:cxnSpMk id="459" creationId="{C3FA2F8C-BD2B-EA46-8D5D-0F3383BE1ABC}"/>
          </ac:cxnSpMkLst>
        </pc:cxnChg>
        <pc:cxnChg chg="mod">
          <ac:chgData name="Cathy Brokenshire" userId="390d1029-666f-47ac-9caa-80805605347f" providerId="ADAL" clId="{FFC9CE40-4709-4BC3-9405-838F406955A8}" dt="2021-10-26T18:18:06.917" v="1311" actId="14100"/>
          <ac:cxnSpMkLst>
            <pc:docMk/>
            <pc:sldMk cId="301726593" sldId="256"/>
            <ac:cxnSpMk id="460" creationId="{86EB846A-C08D-8E44-A8A5-1C8D76F96038}"/>
          </ac:cxnSpMkLst>
        </pc:cxnChg>
        <pc:cxnChg chg="mod">
          <ac:chgData name="Cathy Brokenshire" userId="390d1029-666f-47ac-9caa-80805605347f" providerId="ADAL" clId="{FFC9CE40-4709-4BC3-9405-838F406955A8}" dt="2021-10-26T17:53:57.075" v="1000" actId="1076"/>
          <ac:cxnSpMkLst>
            <pc:docMk/>
            <pc:sldMk cId="301726593" sldId="256"/>
            <ac:cxnSpMk id="490" creationId="{C3FA2F8C-BD2B-EA46-8D5D-0F3383BE1ABC}"/>
          </ac:cxnSpMkLst>
        </pc:cxnChg>
      </pc:sldChg>
    </pc:docChg>
  </pc:docChgLst>
  <pc:docChgLst>
    <pc:chgData name="Cathy Brokenshire" userId="390d1029-666f-47ac-9caa-80805605347f" providerId="ADAL" clId="{0FED8D9E-D067-4352-8892-9C2EA0CBAFB0}"/>
    <pc:docChg chg="custSel modSld">
      <pc:chgData name="Cathy Brokenshire" userId="390d1029-666f-47ac-9caa-80805605347f" providerId="ADAL" clId="{0FED8D9E-D067-4352-8892-9C2EA0CBAFB0}" dt="2021-10-27T08:50:52.759" v="536" actId="478"/>
      <pc:docMkLst>
        <pc:docMk/>
      </pc:docMkLst>
      <pc:sldChg chg="addSp delSp modSp mod">
        <pc:chgData name="Cathy Brokenshire" userId="390d1029-666f-47ac-9caa-80805605347f" providerId="ADAL" clId="{0FED8D9E-D067-4352-8892-9C2EA0CBAFB0}" dt="2021-10-27T08:50:52.759" v="536" actId="478"/>
        <pc:sldMkLst>
          <pc:docMk/>
          <pc:sldMk cId="301726593" sldId="256"/>
        </pc:sldMkLst>
        <pc:spChg chg="add mod">
          <ac:chgData name="Cathy Brokenshire" userId="390d1029-666f-47ac-9caa-80805605347f" providerId="ADAL" clId="{0FED8D9E-D067-4352-8892-9C2EA0CBAFB0}" dt="2021-10-27T08:48:41.193" v="535" actId="1076"/>
          <ac:spMkLst>
            <pc:docMk/>
            <pc:sldMk cId="301726593" sldId="256"/>
            <ac:spMk id="2" creationId="{245A639B-14A8-4EC2-8B8F-C24F9502FF5B}"/>
          </ac:spMkLst>
        </pc:spChg>
        <pc:grpChg chg="mod">
          <ac:chgData name="Cathy Brokenshire" userId="390d1029-666f-47ac-9caa-80805605347f" providerId="ADAL" clId="{0FED8D9E-D067-4352-8892-9C2EA0CBAFB0}" dt="2021-10-27T08:40:26.571" v="0" actId="1076"/>
          <ac:grpSpMkLst>
            <pc:docMk/>
            <pc:sldMk cId="301726593" sldId="256"/>
            <ac:grpSpMk id="1070" creationId="{00000000-0000-0000-0000-000000000000}"/>
          </ac:grpSpMkLst>
        </pc:grpChg>
        <pc:picChg chg="del">
          <ac:chgData name="Cathy Brokenshire" userId="390d1029-666f-47ac-9caa-80805605347f" providerId="ADAL" clId="{0FED8D9E-D067-4352-8892-9C2EA0CBAFB0}" dt="2021-10-27T08:50:52.759" v="536" actId="478"/>
          <ac:picMkLst>
            <pc:docMk/>
            <pc:sldMk cId="301726593" sldId="256"/>
            <ac:picMk id="32" creationId="{CC1BB1FA-89F6-4924-95A1-9155DF4979F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506890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37901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731363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921803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5F7DB44-C37A-48DC-A2F6-1B5CDD71949D}" type="datetimeFigureOut">
              <a:rPr lang="en-GB" smtClean="0"/>
              <a:t>10/06/2022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320371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F7DB44-C37A-48DC-A2F6-1B5CDD71949D}" type="datetimeFigureOut">
              <a:rPr lang="en-GB" smtClean="0"/>
              <a:t>10/06/2022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2797639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F7DB44-C37A-48DC-A2F6-1B5CDD71949D}" type="datetimeFigureOut">
              <a:rPr lang="en-GB" smtClean="0"/>
              <a:t>10/06/2022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571157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F7DB44-C37A-48DC-A2F6-1B5CDD71949D}" type="datetimeFigureOut">
              <a:rPr lang="en-GB" smtClean="0"/>
              <a:t>10/06/2022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1683818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F7DB44-C37A-48DC-A2F6-1B5CDD71949D}" type="datetimeFigureOut">
              <a:rPr lang="en-GB" smtClean="0"/>
              <a:t>10/06/2022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210057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638785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Edit Master text styles</a:t>
            </a:r>
          </a:p>
        </p:txBody>
      </p:sp>
      <p:sp>
        <p:nvSpPr>
          <p:cNvPr id="5" name="Date Placeholder 4"/>
          <p:cNvSpPr>
            <a:spLocks noGrp="1"/>
          </p:cNvSpPr>
          <p:nvPr>
            <p:ph type="dt" sz="half" idx="10"/>
          </p:nvPr>
        </p:nvSpPr>
        <p:spPr/>
        <p:txBody>
          <a:bodyPr/>
          <a:lstStyle/>
          <a:p>
            <a:fld id="{95F7DB44-C37A-48DC-A2F6-1B5CDD71949D}" type="datetimeFigureOut">
              <a:rPr lang="en-GB" smtClean="0"/>
              <a:t>10/06/2022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FA9B950-FA48-457B-A0D1-5FFC314D8B8A}" type="slidenum">
              <a:rPr lang="en-GB" smtClean="0"/>
              <a:t>‹#›</a:t>
            </a:fld>
            <a:endParaRPr lang="en-GB"/>
          </a:p>
        </p:txBody>
      </p:sp>
    </p:spTree>
    <p:extLst>
      <p:ext uri="{BB962C8B-B14F-4D97-AF65-F5344CB8AC3E}">
        <p14:creationId xmlns:p14="http://schemas.microsoft.com/office/powerpoint/2010/main" val="3604864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95F7DB44-C37A-48DC-A2F6-1B5CDD71949D}" type="datetimeFigureOut">
              <a:rPr lang="en-GB" smtClean="0"/>
              <a:t>10/06/2022</a:t>
            </a:fld>
            <a:endParaRPr lang="en-GB"/>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8FA9B950-FA48-457B-A0D1-5FFC314D8B8A}" type="slidenum">
              <a:rPr lang="en-GB" smtClean="0"/>
              <a:t>‹#›</a:t>
            </a:fld>
            <a:endParaRPr lang="en-GB"/>
          </a:p>
        </p:txBody>
      </p:sp>
    </p:spTree>
    <p:extLst>
      <p:ext uri="{BB962C8B-B14F-4D97-AF65-F5344CB8AC3E}">
        <p14:creationId xmlns:p14="http://schemas.microsoft.com/office/powerpoint/2010/main" val="2548765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8" Type="http://schemas.openxmlformats.org/officeDocument/2006/relationships/image" Target="../media/image17.svg"/><Relationship Id="rId26" Type="http://schemas.openxmlformats.org/officeDocument/2006/relationships/image" Target="../media/image7.png"/><Relationship Id="rId21" Type="http://schemas.openxmlformats.org/officeDocument/2006/relationships/image" Target="../media/image4.png"/><Relationship Id="rId17" Type="http://schemas.openxmlformats.org/officeDocument/2006/relationships/image" Target="../media/image2.png"/><Relationship Id="rId25" Type="http://schemas.openxmlformats.org/officeDocument/2006/relationships/image" Target="../media/image6.png"/><Relationship Id="rId2" Type="http://schemas.openxmlformats.org/officeDocument/2006/relationships/image" Target="../media/image1.png"/><Relationship Id="rId16" Type="http://schemas.openxmlformats.org/officeDocument/2006/relationships/image" Target="../media/image15.svg"/><Relationship Id="rId20" Type="http://schemas.openxmlformats.org/officeDocument/2006/relationships/image" Target="../media/image19.svg"/><Relationship Id="rId1" Type="http://schemas.openxmlformats.org/officeDocument/2006/relationships/slideLayout" Target="../slideLayouts/slideLayout1.xml"/><Relationship Id="rId24" Type="http://schemas.openxmlformats.org/officeDocument/2006/relationships/image" Target="../media/image23.svg"/><Relationship Id="rId23" Type="http://schemas.openxmlformats.org/officeDocument/2006/relationships/image" Target="../media/image5.png"/><Relationship Id="rId19" Type="http://schemas.openxmlformats.org/officeDocument/2006/relationships/image" Target="../media/image3.png"/><Relationship Id="rId22"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Rectangle 321">
            <a:extLst>
              <a:ext uri="{FF2B5EF4-FFF2-40B4-BE49-F238E27FC236}">
                <a16:creationId xmlns:a16="http://schemas.microsoft.com/office/drawing/2014/main" id="{2C2DCB10-DF07-4BB7-BD1E-30EB7CA92898}"/>
              </a:ext>
            </a:extLst>
          </p:cNvPr>
          <p:cNvSpPr/>
          <p:nvPr/>
        </p:nvSpPr>
        <p:spPr>
          <a:xfrm>
            <a:off x="470980" y="1707134"/>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383" name="Rounded Rectangle 382"/>
          <p:cNvSpPr/>
          <p:nvPr/>
        </p:nvSpPr>
        <p:spPr>
          <a:xfrm>
            <a:off x="10126678" y="1244011"/>
            <a:ext cx="1801504" cy="10238086"/>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76" name="Straight Connector 175"/>
          <p:cNvCxnSpPr>
            <a:endCxn id="5" idx="3"/>
          </p:cNvCxnSpPr>
          <p:nvPr/>
        </p:nvCxnSpPr>
        <p:spPr>
          <a:xfrm>
            <a:off x="1877794" y="10774396"/>
            <a:ext cx="6371162" cy="1049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44" name="Rectangle 143"/>
          <p:cNvSpPr/>
          <p:nvPr/>
        </p:nvSpPr>
        <p:spPr>
          <a:xfrm>
            <a:off x="-13775" y="-4867"/>
            <a:ext cx="9601200" cy="62163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Comic Sans MS" panose="030F0702030302020204" pitchFamily="66" charset="0"/>
            </a:endParaRPr>
          </a:p>
        </p:txBody>
      </p:sp>
      <p:sp>
        <p:nvSpPr>
          <p:cNvPr id="148" name="Rectangle 147"/>
          <p:cNvSpPr/>
          <p:nvPr/>
        </p:nvSpPr>
        <p:spPr>
          <a:xfrm>
            <a:off x="-13775" y="12526696"/>
            <a:ext cx="9614975" cy="27794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dirty="0">
              <a:solidFill>
                <a:srgbClr val="7030A0"/>
              </a:solidFill>
              <a:latin typeface="Comic Sans MS" panose="030F0702030302020204" pitchFamily="66" charset="0"/>
            </a:endParaRPr>
          </a:p>
        </p:txBody>
      </p:sp>
      <p:cxnSp>
        <p:nvCxnSpPr>
          <p:cNvPr id="147" name="Straight Connector 146"/>
          <p:cNvCxnSpPr/>
          <p:nvPr/>
        </p:nvCxnSpPr>
        <p:spPr>
          <a:xfrm>
            <a:off x="8565871" y="29907"/>
            <a:ext cx="7775" cy="535543"/>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4" name="TextBox 153"/>
          <p:cNvSpPr txBox="1"/>
          <p:nvPr/>
        </p:nvSpPr>
        <p:spPr>
          <a:xfrm>
            <a:off x="6719073" y="180637"/>
            <a:ext cx="1792478" cy="246221"/>
          </a:xfrm>
          <a:prstGeom prst="rect">
            <a:avLst/>
          </a:prstGeom>
          <a:noFill/>
        </p:spPr>
        <p:txBody>
          <a:bodyPr wrap="none" rtlCol="0">
            <a:spAutoFit/>
          </a:bodyPr>
          <a:lstStyle/>
          <a:p>
            <a:pPr algn="r"/>
            <a:r>
              <a:rPr lang="en-GB" sz="1000" dirty="0" smtClean="0">
                <a:solidFill>
                  <a:schemeClr val="bg1"/>
                </a:solidFill>
                <a:latin typeface="Comic Sans MS" panose="030F0702030302020204" pitchFamily="66" charset="0"/>
              </a:rPr>
              <a:t>Cardinham Primary School</a:t>
            </a:r>
            <a:endParaRPr lang="en-GB" sz="1000" dirty="0">
              <a:solidFill>
                <a:schemeClr val="bg1"/>
              </a:solidFill>
              <a:latin typeface="Comic Sans MS" panose="030F0702030302020204" pitchFamily="66" charset="0"/>
            </a:endParaRPr>
          </a:p>
        </p:txBody>
      </p:sp>
      <p:sp>
        <p:nvSpPr>
          <p:cNvPr id="153" name="AutoShape 8" descr="Image result for ferryhill business and enterprise college"/>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7" name="Rectangle 156"/>
          <p:cNvSpPr/>
          <p:nvPr/>
        </p:nvSpPr>
        <p:spPr>
          <a:xfrm>
            <a:off x="23761" y="40429"/>
            <a:ext cx="3618298" cy="461665"/>
          </a:xfrm>
          <a:prstGeom prst="rect">
            <a:avLst/>
          </a:prstGeom>
        </p:spPr>
        <p:txBody>
          <a:bodyPr wrap="none">
            <a:spAutoFit/>
          </a:bodyPr>
          <a:lstStyle/>
          <a:p>
            <a:r>
              <a:rPr lang="en-GB" sz="2400" dirty="0" smtClean="0">
                <a:solidFill>
                  <a:schemeClr val="bg1"/>
                </a:solidFill>
                <a:latin typeface="Comic Sans MS" panose="030F0702030302020204" pitchFamily="66" charset="0"/>
              </a:rPr>
              <a:t>Biology </a:t>
            </a:r>
            <a:r>
              <a:rPr lang="en-GB" sz="2400" dirty="0">
                <a:solidFill>
                  <a:schemeClr val="bg1"/>
                </a:solidFill>
                <a:latin typeface="Comic Sans MS" panose="030F0702030302020204" pitchFamily="66" charset="0"/>
              </a:rPr>
              <a:t>Curriculum Map</a:t>
            </a:r>
          </a:p>
        </p:txBody>
      </p:sp>
      <p:cxnSp>
        <p:nvCxnSpPr>
          <p:cNvPr id="160" name="Straight Connector 159"/>
          <p:cNvCxnSpPr/>
          <p:nvPr/>
        </p:nvCxnSpPr>
        <p:spPr>
          <a:xfrm flipV="1">
            <a:off x="2834236" y="2085666"/>
            <a:ext cx="268055" cy="4237"/>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291" name="TextBox 290">
            <a:extLst>
              <a:ext uri="{FF2B5EF4-FFF2-40B4-BE49-F238E27FC236}">
                <a16:creationId xmlns:a16="http://schemas.microsoft.com/office/drawing/2014/main" id="{37B165B7-AACB-3A4C-A89C-5FD028A89864}"/>
              </a:ext>
            </a:extLst>
          </p:cNvPr>
          <p:cNvSpPr txBox="1"/>
          <p:nvPr/>
        </p:nvSpPr>
        <p:spPr>
          <a:xfrm flipH="1">
            <a:off x="9924497" y="370818"/>
            <a:ext cx="1573336" cy="461665"/>
          </a:xfrm>
          <a:prstGeom prst="rect">
            <a:avLst/>
          </a:prstGeom>
          <a:noFill/>
        </p:spPr>
        <p:txBody>
          <a:bodyPr wrap="square" rtlCol="0">
            <a:spAutoFit/>
          </a:bodyPr>
          <a:lstStyle/>
          <a:p>
            <a:pPr algn="ctr"/>
            <a:r>
              <a:rPr lang="en-US" sz="1200" b="1" dirty="0">
                <a:solidFill>
                  <a:schemeClr val="bg1"/>
                </a:solidFill>
              </a:rPr>
              <a:t>Simply drag a pin to add it to your journey</a:t>
            </a:r>
          </a:p>
        </p:txBody>
      </p:sp>
      <p:sp>
        <p:nvSpPr>
          <p:cNvPr id="448" name="TextBox 447">
            <a:extLst>
              <a:ext uri="{FF2B5EF4-FFF2-40B4-BE49-F238E27FC236}">
                <a16:creationId xmlns:a16="http://schemas.microsoft.com/office/drawing/2014/main" id="{37B165B7-AACB-3A4C-A89C-5FD028A89864}"/>
              </a:ext>
            </a:extLst>
          </p:cNvPr>
          <p:cNvSpPr txBox="1"/>
          <p:nvPr/>
        </p:nvSpPr>
        <p:spPr>
          <a:xfrm flipH="1">
            <a:off x="9917474" y="59482"/>
            <a:ext cx="1573336" cy="369332"/>
          </a:xfrm>
          <a:prstGeom prst="rect">
            <a:avLst/>
          </a:prstGeom>
          <a:noFill/>
        </p:spPr>
        <p:txBody>
          <a:bodyPr wrap="square" rtlCol="0">
            <a:spAutoFit/>
          </a:bodyPr>
          <a:lstStyle/>
          <a:p>
            <a:pPr algn="ctr"/>
            <a:r>
              <a:rPr lang="en-US" b="1" dirty="0">
                <a:solidFill>
                  <a:schemeClr val="bg1"/>
                </a:solidFill>
              </a:rPr>
              <a:t>PIN BANK</a:t>
            </a:r>
          </a:p>
        </p:txBody>
      </p:sp>
      <p:grpSp>
        <p:nvGrpSpPr>
          <p:cNvPr id="1072" name="Group 1071"/>
          <p:cNvGrpSpPr>
            <a:grpSpLocks noChangeAspect="1"/>
          </p:cNvGrpSpPr>
          <p:nvPr/>
        </p:nvGrpSpPr>
        <p:grpSpPr>
          <a:xfrm>
            <a:off x="662217" y="1700321"/>
            <a:ext cx="8063034" cy="9393619"/>
            <a:chOff x="663521" y="2096727"/>
            <a:chExt cx="8063034" cy="9393619"/>
          </a:xfrm>
        </p:grpSpPr>
        <p:grpSp>
          <p:nvGrpSpPr>
            <p:cNvPr id="1069" name="Group 1068"/>
            <p:cNvGrpSpPr/>
            <p:nvPr/>
          </p:nvGrpSpPr>
          <p:grpSpPr>
            <a:xfrm>
              <a:off x="663521" y="2096727"/>
              <a:ext cx="8063034" cy="9393619"/>
              <a:chOff x="663521" y="2096727"/>
              <a:chExt cx="8063034" cy="9393619"/>
            </a:xfrm>
          </p:grpSpPr>
          <p:sp>
            <p:nvSpPr>
              <p:cNvPr id="5" name="Rectangle 4">
                <a:extLst>
                  <a:ext uri="{FF2B5EF4-FFF2-40B4-BE49-F238E27FC236}">
                    <a16:creationId xmlns:a16="http://schemas.microsoft.com/office/drawing/2014/main" id="{361D24CC-941E-4C47-B0EC-E144352A4A74}"/>
                  </a:ext>
                </a:extLst>
              </p:cNvPr>
              <p:cNvSpPr/>
              <p:nvPr/>
            </p:nvSpPr>
            <p:spPr>
              <a:xfrm>
                <a:off x="1888901" y="10872247"/>
                <a:ext cx="6361359" cy="61809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21" name="Rectangle 20">
                <a:extLst>
                  <a:ext uri="{FF2B5EF4-FFF2-40B4-BE49-F238E27FC236}">
                    <a16:creationId xmlns:a16="http://schemas.microsoft.com/office/drawing/2014/main" id="{6B5CF508-9F97-7344-A588-8737134FC758}"/>
                  </a:ext>
                </a:extLst>
              </p:cNvPr>
              <p:cNvSpPr/>
              <p:nvPr/>
            </p:nvSpPr>
            <p:spPr>
              <a:xfrm>
                <a:off x="1984661" y="2104072"/>
                <a:ext cx="5610772" cy="59313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11" name="Rectangle 140">
                <a:extLst>
                  <a:ext uri="{FF2B5EF4-FFF2-40B4-BE49-F238E27FC236}">
                    <a16:creationId xmlns:a16="http://schemas.microsoft.com/office/drawing/2014/main" id="{4ED9223C-B305-724C-860B-8788F8ED72BC}"/>
                  </a:ext>
                </a:extLst>
              </p:cNvPr>
              <p:cNvSpPr/>
              <p:nvPr/>
            </p:nvSpPr>
            <p:spPr>
              <a:xfrm>
                <a:off x="1753829" y="4341211"/>
                <a:ext cx="5909338" cy="603238"/>
              </a:xfrm>
              <a:custGeom>
                <a:avLst/>
                <a:gdLst>
                  <a:gd name="connsiteX0" fmla="*/ 0 w 5909338"/>
                  <a:gd name="connsiteY0" fmla="*/ 0 h 642380"/>
                  <a:gd name="connsiteX1" fmla="*/ 5909338 w 5909338"/>
                  <a:gd name="connsiteY1" fmla="*/ 0 h 642380"/>
                  <a:gd name="connsiteX2" fmla="*/ 5909338 w 5909338"/>
                  <a:gd name="connsiteY2" fmla="*/ 642380 h 642380"/>
                  <a:gd name="connsiteX3" fmla="*/ 0 w 5909338"/>
                  <a:gd name="connsiteY3" fmla="*/ 642380 h 642380"/>
                  <a:gd name="connsiteX4" fmla="*/ 0 w 5909338"/>
                  <a:gd name="connsiteY4" fmla="*/ 0 h 642380"/>
                  <a:gd name="connsiteX0" fmla="*/ 0 w 5909338"/>
                  <a:gd name="connsiteY0" fmla="*/ 0 h 642380"/>
                  <a:gd name="connsiteX1" fmla="*/ 5909338 w 5909338"/>
                  <a:gd name="connsiteY1" fmla="*/ 0 h 642380"/>
                  <a:gd name="connsiteX2" fmla="*/ 5909338 w 5909338"/>
                  <a:gd name="connsiteY2" fmla="*/ 637185 h 642380"/>
                  <a:gd name="connsiteX3" fmla="*/ 0 w 5909338"/>
                  <a:gd name="connsiteY3" fmla="*/ 642380 h 642380"/>
                  <a:gd name="connsiteX4" fmla="*/ 0 w 5909338"/>
                  <a:gd name="connsiteY4" fmla="*/ 0 h 642380"/>
                  <a:gd name="connsiteX0" fmla="*/ 0 w 5909338"/>
                  <a:gd name="connsiteY0" fmla="*/ 0 h 642381"/>
                  <a:gd name="connsiteX1" fmla="*/ 5909338 w 5909338"/>
                  <a:gd name="connsiteY1" fmla="*/ 0 h 642381"/>
                  <a:gd name="connsiteX2" fmla="*/ 5831406 w 5909338"/>
                  <a:gd name="connsiteY2" fmla="*/ 642381 h 642381"/>
                  <a:gd name="connsiteX3" fmla="*/ 0 w 5909338"/>
                  <a:gd name="connsiteY3" fmla="*/ 642380 h 642381"/>
                  <a:gd name="connsiteX4" fmla="*/ 0 w 5909338"/>
                  <a:gd name="connsiteY4" fmla="*/ 0 h 642381"/>
                  <a:gd name="connsiteX0" fmla="*/ 0 w 5909338"/>
                  <a:gd name="connsiteY0" fmla="*/ 0 h 652772"/>
                  <a:gd name="connsiteX1" fmla="*/ 5909338 w 5909338"/>
                  <a:gd name="connsiteY1" fmla="*/ 0 h 652772"/>
                  <a:gd name="connsiteX2" fmla="*/ 5826211 w 5909338"/>
                  <a:gd name="connsiteY2" fmla="*/ 652772 h 652772"/>
                  <a:gd name="connsiteX3" fmla="*/ 0 w 5909338"/>
                  <a:gd name="connsiteY3" fmla="*/ 642380 h 652772"/>
                  <a:gd name="connsiteX4" fmla="*/ 0 w 5909338"/>
                  <a:gd name="connsiteY4" fmla="*/ 0 h 652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9338" h="652772">
                    <a:moveTo>
                      <a:pt x="0" y="0"/>
                    </a:moveTo>
                    <a:lnTo>
                      <a:pt x="5909338" y="0"/>
                    </a:lnTo>
                    <a:lnTo>
                      <a:pt x="5826211" y="652772"/>
                    </a:lnTo>
                    <a:lnTo>
                      <a:pt x="0" y="642380"/>
                    </a:lnTo>
                    <a:lnTo>
                      <a:pt x="0" y="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4" name="Block Arc 3">
                <a:extLst>
                  <a:ext uri="{FF2B5EF4-FFF2-40B4-BE49-F238E27FC236}">
                    <a16:creationId xmlns:a16="http://schemas.microsoft.com/office/drawing/2014/main" id="{D2F97453-494C-5746-8E17-4A67EE1BF309}"/>
                  </a:ext>
                </a:extLst>
              </p:cNvPr>
              <p:cNvSpPr/>
              <p:nvPr/>
            </p:nvSpPr>
            <p:spPr>
              <a:xfrm rot="16200000">
                <a:off x="-52573" y="9504581"/>
                <a:ext cx="2812632" cy="1144154"/>
              </a:xfrm>
              <a:custGeom>
                <a:avLst/>
                <a:gdLst>
                  <a:gd name="connsiteX0" fmla="*/ 3 w 2780712"/>
                  <a:gd name="connsiteY0" fmla="*/ 1094551 h 2184400"/>
                  <a:gd name="connsiteX1" fmla="*/ 831534 w 2780712"/>
                  <a:gd name="connsiteY1" fmla="*/ 92104 h 2184400"/>
                  <a:gd name="connsiteX2" fmla="*/ 1997384 w 2780712"/>
                  <a:gd name="connsiteY2" fmla="*/ 109596 h 2184400"/>
                  <a:gd name="connsiteX3" fmla="*/ 2778379 w 2780712"/>
                  <a:gd name="connsiteY3" fmla="*/ 1155438 h 2184400"/>
                  <a:gd name="connsiteX4" fmla="*/ 2162223 w 2780712"/>
                  <a:gd name="connsiteY4" fmla="*/ 1127366 h 2184400"/>
                  <a:gd name="connsiteX5" fmla="*/ 1665158 w 2780712"/>
                  <a:gd name="connsiteY5" fmla="*/ 647374 h 2184400"/>
                  <a:gd name="connsiteX6" fmla="*/ 1138901 w 2780712"/>
                  <a:gd name="connsiteY6" fmla="*/ 642184 h 2184400"/>
                  <a:gd name="connsiteX7" fmla="*/ 616375 w 2780712"/>
                  <a:gd name="connsiteY7" fmla="*/ 1093509 h 2184400"/>
                  <a:gd name="connsiteX8" fmla="*/ 3 w 2780712"/>
                  <a:gd name="connsiteY8" fmla="*/ 1094551 h 2184400"/>
                  <a:gd name="connsiteX0" fmla="*/ 3 w 2834387"/>
                  <a:gd name="connsiteY0" fmla="*/ 1105859 h 1140427"/>
                  <a:gd name="connsiteX1" fmla="*/ 831534 w 2834387"/>
                  <a:gd name="connsiteY1" fmla="*/ 103412 h 1140427"/>
                  <a:gd name="connsiteX2" fmla="*/ 1997384 w 2834387"/>
                  <a:gd name="connsiteY2" fmla="*/ 120904 h 1140427"/>
                  <a:gd name="connsiteX3" fmla="*/ 2832970 w 2834387"/>
                  <a:gd name="connsiteY3" fmla="*/ 1125803 h 1140427"/>
                  <a:gd name="connsiteX4" fmla="*/ 2162223 w 2834387"/>
                  <a:gd name="connsiteY4" fmla="*/ 1138674 h 1140427"/>
                  <a:gd name="connsiteX5" fmla="*/ 1665158 w 2834387"/>
                  <a:gd name="connsiteY5" fmla="*/ 658682 h 1140427"/>
                  <a:gd name="connsiteX6" fmla="*/ 1138901 w 2834387"/>
                  <a:gd name="connsiteY6" fmla="*/ 653492 h 1140427"/>
                  <a:gd name="connsiteX7" fmla="*/ 616375 w 2834387"/>
                  <a:gd name="connsiteY7" fmla="*/ 1104817 h 1140427"/>
                  <a:gd name="connsiteX8" fmla="*/ 3 w 2834387"/>
                  <a:gd name="connsiteY8" fmla="*/ 1105859 h 1140427"/>
                  <a:gd name="connsiteX0" fmla="*/ 3 w 2834578"/>
                  <a:gd name="connsiteY0" fmla="*/ 1109586 h 1144154"/>
                  <a:gd name="connsiteX1" fmla="*/ 831534 w 2834578"/>
                  <a:gd name="connsiteY1" fmla="*/ 107139 h 1144154"/>
                  <a:gd name="connsiteX2" fmla="*/ 2064059 w 2834578"/>
                  <a:gd name="connsiteY2" fmla="*/ 143681 h 1144154"/>
                  <a:gd name="connsiteX3" fmla="*/ 2832970 w 2834578"/>
                  <a:gd name="connsiteY3" fmla="*/ 1129530 h 1144154"/>
                  <a:gd name="connsiteX4" fmla="*/ 2162223 w 2834578"/>
                  <a:gd name="connsiteY4" fmla="*/ 1142401 h 1144154"/>
                  <a:gd name="connsiteX5" fmla="*/ 1665158 w 2834578"/>
                  <a:gd name="connsiteY5" fmla="*/ 662409 h 1144154"/>
                  <a:gd name="connsiteX6" fmla="*/ 1138901 w 2834578"/>
                  <a:gd name="connsiteY6" fmla="*/ 657219 h 1144154"/>
                  <a:gd name="connsiteX7" fmla="*/ 616375 w 2834578"/>
                  <a:gd name="connsiteY7" fmla="*/ 1108544 h 1144154"/>
                  <a:gd name="connsiteX8" fmla="*/ 3 w 2834578"/>
                  <a:gd name="connsiteY8" fmla="*/ 1109586 h 1144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34578" h="1144154">
                    <a:moveTo>
                      <a:pt x="3" y="1109586"/>
                    </a:moveTo>
                    <a:cubicBezTo>
                      <a:pt x="-1187" y="675285"/>
                      <a:pt x="487525" y="268123"/>
                      <a:pt x="831534" y="107139"/>
                    </a:cubicBezTo>
                    <a:cubicBezTo>
                      <a:pt x="1175543" y="-53845"/>
                      <a:pt x="1730486" y="-26718"/>
                      <a:pt x="2064059" y="143681"/>
                    </a:cubicBezTo>
                    <a:cubicBezTo>
                      <a:pt x="2397632" y="314080"/>
                      <a:pt x="2865495" y="688987"/>
                      <a:pt x="2832970" y="1129530"/>
                    </a:cubicBezTo>
                    <a:cubicBezTo>
                      <a:pt x="2627585" y="1120173"/>
                      <a:pt x="2367608" y="1151758"/>
                      <a:pt x="2162223" y="1142401"/>
                    </a:cubicBezTo>
                    <a:cubicBezTo>
                      <a:pt x="2187535" y="932414"/>
                      <a:pt x="1985346" y="737169"/>
                      <a:pt x="1665158" y="662409"/>
                    </a:cubicBezTo>
                    <a:cubicBezTo>
                      <a:pt x="1496111" y="622938"/>
                      <a:pt x="1309920" y="621102"/>
                      <a:pt x="1138901" y="657219"/>
                    </a:cubicBezTo>
                    <a:cubicBezTo>
                      <a:pt x="825547" y="723395"/>
                      <a:pt x="615464" y="904852"/>
                      <a:pt x="616375" y="1108544"/>
                    </a:cubicBezTo>
                    <a:lnTo>
                      <a:pt x="3" y="110958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tx1"/>
                  </a:solidFill>
                  <a:latin typeface="Comic Sans MS" panose="030F0702030302020204" pitchFamily="66" charset="0"/>
                </a:endParaRPr>
              </a:p>
            </p:txBody>
          </p:sp>
          <p:sp>
            <p:nvSpPr>
              <p:cNvPr id="6" name="Block Arc 5">
                <a:extLst>
                  <a:ext uri="{FF2B5EF4-FFF2-40B4-BE49-F238E27FC236}">
                    <a16:creationId xmlns:a16="http://schemas.microsoft.com/office/drawing/2014/main" id="{2ABDDAA7-1330-5846-8957-036F466F9A01}"/>
                  </a:ext>
                </a:extLst>
              </p:cNvPr>
              <p:cNvSpPr/>
              <p:nvPr/>
            </p:nvSpPr>
            <p:spPr>
              <a:xfrm rot="5400000" flipH="1">
                <a:off x="6218338" y="6814445"/>
                <a:ext cx="2832033" cy="2184400"/>
              </a:xfrm>
              <a:prstGeom prst="blockArc">
                <a:avLst>
                  <a:gd name="adj1" fmla="val 10847997"/>
                  <a:gd name="adj2" fmla="val 383373"/>
                  <a:gd name="adj3" fmla="val 2961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tx1"/>
                  </a:solidFill>
                  <a:latin typeface="Comic Sans MS" panose="030F0702030302020204" pitchFamily="66" charset="0"/>
                </a:endParaRPr>
              </a:p>
            </p:txBody>
          </p:sp>
          <p:sp>
            <p:nvSpPr>
              <p:cNvPr id="7" name="Rectangle 6">
                <a:extLst>
                  <a:ext uri="{FF2B5EF4-FFF2-40B4-BE49-F238E27FC236}">
                    <a16:creationId xmlns:a16="http://schemas.microsoft.com/office/drawing/2014/main" id="{8EE221F3-E29A-7E44-BA3E-4DDEF353168D}"/>
                  </a:ext>
                </a:extLst>
              </p:cNvPr>
              <p:cNvSpPr/>
              <p:nvPr/>
            </p:nvSpPr>
            <p:spPr>
              <a:xfrm>
                <a:off x="1888902" y="8670342"/>
                <a:ext cx="5841999" cy="65232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8" name="Rectangle 7">
                <a:extLst>
                  <a:ext uri="{FF2B5EF4-FFF2-40B4-BE49-F238E27FC236}">
                    <a16:creationId xmlns:a16="http://schemas.microsoft.com/office/drawing/2014/main" id="{BBA4EACD-79B2-9047-926C-4179677F6DF3}"/>
                  </a:ext>
                </a:extLst>
              </p:cNvPr>
              <p:cNvSpPr/>
              <p:nvPr/>
            </p:nvSpPr>
            <p:spPr>
              <a:xfrm>
                <a:off x="1603667" y="6490630"/>
                <a:ext cx="5991766" cy="6434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9" name="Block Arc 8">
                <a:extLst>
                  <a:ext uri="{FF2B5EF4-FFF2-40B4-BE49-F238E27FC236}">
                    <a16:creationId xmlns:a16="http://schemas.microsoft.com/office/drawing/2014/main" id="{28EF7BC0-BD7F-BD4C-8DBE-13C9030B0FE6}"/>
                  </a:ext>
                </a:extLst>
              </p:cNvPr>
              <p:cNvSpPr/>
              <p:nvPr/>
            </p:nvSpPr>
            <p:spPr>
              <a:xfrm rot="16200000">
                <a:off x="-170314" y="5175043"/>
                <a:ext cx="2797740" cy="1130070"/>
              </a:xfrm>
              <a:custGeom>
                <a:avLst/>
                <a:gdLst>
                  <a:gd name="connsiteX0" fmla="*/ 1849 w 2799588"/>
                  <a:gd name="connsiteY0" fmla="*/ 1057381 h 2229301"/>
                  <a:gd name="connsiteX1" fmla="*/ 1427126 w 2799588"/>
                  <a:gd name="connsiteY1" fmla="*/ 212 h 2229301"/>
                  <a:gd name="connsiteX2" fmla="*/ 2799516 w 2799588"/>
                  <a:gd name="connsiteY2" fmla="*/ 1125982 h 2229301"/>
                  <a:gd name="connsiteX3" fmla="*/ 2210945 w 2799588"/>
                  <a:gd name="connsiteY3" fmla="*/ 1121217 h 2229301"/>
                  <a:gd name="connsiteX4" fmla="*/ 1412694 w 2799588"/>
                  <a:gd name="connsiteY4" fmla="*/ 588647 h 2229301"/>
                  <a:gd name="connsiteX5" fmla="*/ 590194 w 2799588"/>
                  <a:gd name="connsiteY5" fmla="*/ 1081484 h 2229301"/>
                  <a:gd name="connsiteX6" fmla="*/ 1849 w 2799588"/>
                  <a:gd name="connsiteY6" fmla="*/ 1057381 h 2229301"/>
                  <a:gd name="connsiteX0" fmla="*/ 0 w 2797740"/>
                  <a:gd name="connsiteY0" fmla="*/ 1057385 h 1125986"/>
                  <a:gd name="connsiteX1" fmla="*/ 1425277 w 2797740"/>
                  <a:gd name="connsiteY1" fmla="*/ 216 h 1125986"/>
                  <a:gd name="connsiteX2" fmla="*/ 2797667 w 2797740"/>
                  <a:gd name="connsiteY2" fmla="*/ 1125986 h 1125986"/>
                  <a:gd name="connsiteX3" fmla="*/ 2209096 w 2797740"/>
                  <a:gd name="connsiteY3" fmla="*/ 1121221 h 1125986"/>
                  <a:gd name="connsiteX4" fmla="*/ 1410845 w 2797740"/>
                  <a:gd name="connsiteY4" fmla="*/ 588651 h 1125986"/>
                  <a:gd name="connsiteX5" fmla="*/ 624204 w 2797740"/>
                  <a:gd name="connsiteY5" fmla="*/ 1033679 h 1125986"/>
                  <a:gd name="connsiteX6" fmla="*/ 0 w 2797740"/>
                  <a:gd name="connsiteY6" fmla="*/ 1057385 h 1125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97740" h="1125986">
                    <a:moveTo>
                      <a:pt x="0" y="1057385"/>
                    </a:moveTo>
                    <a:cubicBezTo>
                      <a:pt x="38828" y="456405"/>
                      <a:pt x="669703" y="-11533"/>
                      <a:pt x="1425277" y="216"/>
                    </a:cubicBezTo>
                    <a:cubicBezTo>
                      <a:pt x="2193104" y="12156"/>
                      <a:pt x="2805475" y="514484"/>
                      <a:pt x="2797667" y="1125986"/>
                    </a:cubicBezTo>
                    <a:lnTo>
                      <a:pt x="2209096" y="1121221"/>
                    </a:lnTo>
                    <a:cubicBezTo>
                      <a:pt x="2214675" y="831406"/>
                      <a:pt x="1857727" y="593260"/>
                      <a:pt x="1410845" y="588651"/>
                    </a:cubicBezTo>
                    <a:cubicBezTo>
                      <a:pt x="977755" y="584184"/>
                      <a:pt x="651512" y="753344"/>
                      <a:pt x="624204" y="1033679"/>
                    </a:cubicBezTo>
                    <a:cubicBezTo>
                      <a:pt x="428089" y="1025645"/>
                      <a:pt x="196115" y="1065419"/>
                      <a:pt x="0" y="1057385"/>
                    </a:cubicBez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tx1"/>
                  </a:solidFill>
                  <a:latin typeface="Comic Sans MS" panose="030F0702030302020204" pitchFamily="66" charset="0"/>
                </a:endParaRPr>
              </a:p>
            </p:txBody>
          </p:sp>
          <p:sp>
            <p:nvSpPr>
              <p:cNvPr id="14" name="Block Arc 13">
                <a:extLst>
                  <a:ext uri="{FF2B5EF4-FFF2-40B4-BE49-F238E27FC236}">
                    <a16:creationId xmlns:a16="http://schemas.microsoft.com/office/drawing/2014/main" id="{9BB00DD6-C4C4-7348-AD3E-28EAE4D8492B}"/>
                  </a:ext>
                </a:extLst>
              </p:cNvPr>
              <p:cNvSpPr/>
              <p:nvPr/>
            </p:nvSpPr>
            <p:spPr>
              <a:xfrm rot="5400000" flipH="1">
                <a:off x="6146290" y="2428388"/>
                <a:ext cx="2847721" cy="2184400"/>
              </a:xfrm>
              <a:prstGeom prst="blockArc">
                <a:avLst>
                  <a:gd name="adj1" fmla="val 10800000"/>
                  <a:gd name="adj2" fmla="val 1572"/>
                  <a:gd name="adj3" fmla="val 27649"/>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solidFill>
                    <a:schemeClr val="tx1"/>
                  </a:solidFill>
                  <a:latin typeface="Comic Sans MS" panose="030F0702030302020204" pitchFamily="66" charset="0"/>
                </a:endParaRPr>
              </a:p>
            </p:txBody>
          </p:sp>
        </p:grpSp>
        <p:grpSp>
          <p:nvGrpSpPr>
            <p:cNvPr id="1071" name="Group 1070"/>
            <p:cNvGrpSpPr/>
            <p:nvPr/>
          </p:nvGrpSpPr>
          <p:grpSpPr>
            <a:xfrm>
              <a:off x="975577" y="2390350"/>
              <a:ext cx="7453126" cy="8818923"/>
              <a:chOff x="975577" y="2390350"/>
              <a:chExt cx="7453126" cy="8818923"/>
            </a:xfrm>
          </p:grpSpPr>
          <p:cxnSp>
            <p:nvCxnSpPr>
              <p:cNvPr id="159" name="Straight Connector 158"/>
              <p:cNvCxnSpPr>
                <a:endCxn id="14" idx="1"/>
              </p:cNvCxnSpPr>
              <p:nvPr/>
            </p:nvCxnSpPr>
            <p:spPr>
              <a:xfrm>
                <a:off x="1793591" y="2390350"/>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a:endCxn id="1024" idx="2"/>
              </p:cNvCxnSpPr>
              <p:nvPr/>
            </p:nvCxnSpPr>
            <p:spPr>
              <a:xfrm flipV="1">
                <a:off x="1726207" y="4661233"/>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024" name="Arc 1023"/>
              <p:cNvSpPr/>
              <p:nvPr/>
            </p:nvSpPr>
            <p:spPr>
              <a:xfrm>
                <a:off x="6949380" y="2405358"/>
                <a:ext cx="1403254" cy="2258405"/>
              </a:xfrm>
              <a:prstGeom prst="arc">
                <a:avLst>
                  <a:gd name="adj1" fmla="val 16200000"/>
                  <a:gd name="adj2" fmla="val 5256843"/>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000">
                  <a:latin typeface="Comic Sans MS" panose="030F0702030302020204" pitchFamily="66" charset="0"/>
                </a:endParaRPr>
              </a:p>
            </p:txBody>
          </p:sp>
          <p:sp>
            <p:nvSpPr>
              <p:cNvPr id="170" name="Arc 169"/>
              <p:cNvSpPr/>
              <p:nvPr/>
            </p:nvSpPr>
            <p:spPr>
              <a:xfrm>
                <a:off x="7025449" y="6810988"/>
                <a:ext cx="1403254" cy="2229081"/>
              </a:xfrm>
              <a:prstGeom prst="arc">
                <a:avLst>
                  <a:gd name="adj1" fmla="val 16120637"/>
                  <a:gd name="adj2" fmla="val 4983877"/>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000">
                  <a:latin typeface="Comic Sans MS" panose="030F0702030302020204" pitchFamily="66" charset="0"/>
                </a:endParaRPr>
              </a:p>
            </p:txBody>
          </p:sp>
          <p:sp>
            <p:nvSpPr>
              <p:cNvPr id="171" name="Arc 170"/>
              <p:cNvSpPr/>
              <p:nvPr/>
            </p:nvSpPr>
            <p:spPr>
              <a:xfrm flipH="1">
                <a:off x="975577" y="4665689"/>
                <a:ext cx="1403254" cy="2146655"/>
              </a:xfrm>
              <a:prstGeom prst="arc">
                <a:avLst>
                  <a:gd name="adj1" fmla="val 16248374"/>
                  <a:gd name="adj2" fmla="val 5189154"/>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000">
                  <a:latin typeface="Comic Sans MS" panose="030F0702030302020204" pitchFamily="66" charset="0"/>
                </a:endParaRPr>
              </a:p>
            </p:txBody>
          </p:sp>
          <p:cxnSp>
            <p:nvCxnSpPr>
              <p:cNvPr id="172" name="Straight Connector 171"/>
              <p:cNvCxnSpPr>
                <a:endCxn id="8" idx="3"/>
              </p:cNvCxnSpPr>
              <p:nvPr/>
            </p:nvCxnSpPr>
            <p:spPr>
              <a:xfrm flipV="1">
                <a:off x="1689032" y="6812344"/>
                <a:ext cx="5906401" cy="905"/>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flipV="1">
                <a:off x="1838324" y="9051721"/>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175" name="Arc 174"/>
              <p:cNvSpPr/>
              <p:nvPr/>
            </p:nvSpPr>
            <p:spPr>
              <a:xfrm flipH="1">
                <a:off x="1105578" y="9059682"/>
                <a:ext cx="1403254" cy="2119835"/>
              </a:xfrm>
              <a:prstGeom prst="arc">
                <a:avLst>
                  <a:gd name="adj1" fmla="val 16248374"/>
                  <a:gd name="adj2" fmla="val 5358476"/>
                </a:avLst>
              </a:prstGeom>
              <a:noFill/>
              <a:ln w="28575">
                <a:solidFill>
                  <a:schemeClr val="bg1"/>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sz="1000">
                  <a:latin typeface="Comic Sans MS" panose="030F0702030302020204" pitchFamily="66" charset="0"/>
                </a:endParaRPr>
              </a:p>
            </p:txBody>
          </p:sp>
          <p:cxnSp>
            <p:nvCxnSpPr>
              <p:cNvPr id="496" name="Straight Connector 495"/>
              <p:cNvCxnSpPr/>
              <p:nvPr/>
            </p:nvCxnSpPr>
            <p:spPr>
              <a:xfrm flipV="1">
                <a:off x="1891808" y="11204817"/>
                <a:ext cx="5971745" cy="4456"/>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070" name="Group 1069"/>
          <p:cNvGrpSpPr/>
          <p:nvPr/>
        </p:nvGrpSpPr>
        <p:grpSpPr>
          <a:xfrm>
            <a:off x="7690859" y="10092527"/>
            <a:ext cx="1221188" cy="1241391"/>
            <a:chOff x="7279073" y="10490852"/>
            <a:chExt cx="1221188" cy="1241391"/>
          </a:xfrm>
        </p:grpSpPr>
        <p:sp>
          <p:nvSpPr>
            <p:cNvPr id="33" name="Oval 32">
              <a:extLst>
                <a:ext uri="{FF2B5EF4-FFF2-40B4-BE49-F238E27FC236}">
                  <a16:creationId xmlns:a16="http://schemas.microsoft.com/office/drawing/2014/main" id="{67D857C8-6DBF-1441-BED6-4FF1EB531C36}"/>
                </a:ext>
              </a:extLst>
            </p:cNvPr>
            <p:cNvSpPr/>
            <p:nvPr/>
          </p:nvSpPr>
          <p:spPr>
            <a:xfrm>
              <a:off x="7285281" y="10490852"/>
              <a:ext cx="1214980" cy="124139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82" name="Oval 81">
              <a:extLst>
                <a:ext uri="{FF2B5EF4-FFF2-40B4-BE49-F238E27FC236}">
                  <a16:creationId xmlns:a16="http://schemas.microsoft.com/office/drawing/2014/main" id="{7F00163B-8BDB-AF44-A463-AD1ACB8794F0}"/>
                </a:ext>
              </a:extLst>
            </p:cNvPr>
            <p:cNvSpPr/>
            <p:nvPr/>
          </p:nvSpPr>
          <p:spPr>
            <a:xfrm>
              <a:off x="7466024" y="1068746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83" name="TextBox 82">
              <a:extLst>
                <a:ext uri="{FF2B5EF4-FFF2-40B4-BE49-F238E27FC236}">
                  <a16:creationId xmlns:a16="http://schemas.microsoft.com/office/drawing/2014/main" id="{560EBA4B-8AEC-D046-B76B-ED0FD5A6C7DD}"/>
                </a:ext>
              </a:extLst>
            </p:cNvPr>
            <p:cNvSpPr txBox="1"/>
            <p:nvPr/>
          </p:nvSpPr>
          <p:spPr>
            <a:xfrm>
              <a:off x="7279073" y="10951780"/>
              <a:ext cx="1214979" cy="246221"/>
            </a:xfrm>
            <a:prstGeom prst="rect">
              <a:avLst/>
            </a:prstGeom>
            <a:noFill/>
          </p:spPr>
          <p:txBody>
            <a:bodyPr wrap="square" rtlCol="0">
              <a:spAutoFit/>
            </a:bodyPr>
            <a:lstStyle/>
            <a:p>
              <a:pPr algn="ctr"/>
              <a:r>
                <a:rPr lang="en-US" sz="1000" b="1" dirty="0">
                  <a:latin typeface="Comic Sans MS" panose="030F0702030302020204" pitchFamily="66" charset="0"/>
                </a:rPr>
                <a:t>EYFS</a:t>
              </a:r>
            </a:p>
          </p:txBody>
        </p:sp>
      </p:grpSp>
      <p:cxnSp>
        <p:nvCxnSpPr>
          <p:cNvPr id="488" name="Straight Connector 487">
            <a:extLst>
              <a:ext uri="{FF2B5EF4-FFF2-40B4-BE49-F238E27FC236}">
                <a16:creationId xmlns:a16="http://schemas.microsoft.com/office/drawing/2014/main" id="{F00234DB-30A0-A14D-B827-8C2DCE0238B9}"/>
              </a:ext>
            </a:extLst>
          </p:cNvPr>
          <p:cNvCxnSpPr>
            <a:cxnSpLocks/>
          </p:cNvCxnSpPr>
          <p:nvPr/>
        </p:nvCxnSpPr>
        <p:spPr>
          <a:xfrm flipH="1" flipV="1">
            <a:off x="11150540" y="7538230"/>
            <a:ext cx="536278" cy="2644274"/>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90" name="Straight Connector 489">
            <a:extLst>
              <a:ext uri="{FF2B5EF4-FFF2-40B4-BE49-F238E27FC236}">
                <a16:creationId xmlns:a16="http://schemas.microsoft.com/office/drawing/2014/main" id="{C3FA2F8C-BD2B-EA46-8D5D-0F3383BE1ABC}"/>
              </a:ext>
            </a:extLst>
          </p:cNvPr>
          <p:cNvCxnSpPr>
            <a:cxnSpLocks/>
          </p:cNvCxnSpPr>
          <p:nvPr/>
        </p:nvCxnSpPr>
        <p:spPr>
          <a:xfrm flipH="1" flipV="1">
            <a:off x="11512777" y="10081638"/>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F00234DB-30A0-A14D-B827-8C2DCE0238B9}"/>
              </a:ext>
            </a:extLst>
          </p:cNvPr>
          <p:cNvCxnSpPr>
            <a:cxnSpLocks/>
          </p:cNvCxnSpPr>
          <p:nvPr/>
        </p:nvCxnSpPr>
        <p:spPr>
          <a:xfrm flipH="1">
            <a:off x="10743475"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C3FA2F8C-BD2B-EA46-8D5D-0F3383BE1ABC}"/>
              </a:ext>
            </a:extLst>
          </p:cNvPr>
          <p:cNvCxnSpPr>
            <a:cxnSpLocks/>
          </p:cNvCxnSpPr>
          <p:nvPr/>
        </p:nvCxnSpPr>
        <p:spPr>
          <a:xfrm flipH="1" flipV="1">
            <a:off x="10443377"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F00234DB-30A0-A14D-B827-8C2DCE0238B9}"/>
              </a:ext>
            </a:extLst>
          </p:cNvPr>
          <p:cNvCxnSpPr>
            <a:cxnSpLocks/>
          </p:cNvCxnSpPr>
          <p:nvPr/>
        </p:nvCxnSpPr>
        <p:spPr>
          <a:xfrm flipH="1">
            <a:off x="10117532" y="3554590"/>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0" name="Straight Connector 219">
            <a:extLst>
              <a:ext uri="{FF2B5EF4-FFF2-40B4-BE49-F238E27FC236}">
                <a16:creationId xmlns:a16="http://schemas.microsoft.com/office/drawing/2014/main" id="{C3FA2F8C-BD2B-EA46-8D5D-0F3383BE1ABC}"/>
              </a:ext>
            </a:extLst>
          </p:cNvPr>
          <p:cNvCxnSpPr>
            <a:cxnSpLocks/>
          </p:cNvCxnSpPr>
          <p:nvPr/>
        </p:nvCxnSpPr>
        <p:spPr>
          <a:xfrm flipH="1" flipV="1">
            <a:off x="10776493"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F00234DB-30A0-A14D-B827-8C2DCE0238B9}"/>
              </a:ext>
            </a:extLst>
          </p:cNvPr>
          <p:cNvCxnSpPr>
            <a:cxnSpLocks/>
          </p:cNvCxnSpPr>
          <p:nvPr/>
        </p:nvCxnSpPr>
        <p:spPr>
          <a:xfrm flipH="1">
            <a:off x="10449077" y="3564984"/>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2" name="Straight Connector 271">
            <a:extLst>
              <a:ext uri="{FF2B5EF4-FFF2-40B4-BE49-F238E27FC236}">
                <a16:creationId xmlns:a16="http://schemas.microsoft.com/office/drawing/2014/main" id="{F00234DB-30A0-A14D-B827-8C2DCE0238B9}"/>
              </a:ext>
            </a:extLst>
          </p:cNvPr>
          <p:cNvCxnSpPr>
            <a:cxnSpLocks/>
          </p:cNvCxnSpPr>
          <p:nvPr/>
        </p:nvCxnSpPr>
        <p:spPr>
          <a:xfrm flipH="1" flipV="1">
            <a:off x="10093384" y="1035824"/>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9" name="Straight Connector 278">
            <a:extLst>
              <a:ext uri="{FF2B5EF4-FFF2-40B4-BE49-F238E27FC236}">
                <a16:creationId xmlns:a16="http://schemas.microsoft.com/office/drawing/2014/main" id="{86EB846A-C08D-8E44-A8A5-1C8D76F96038}"/>
              </a:ext>
            </a:extLst>
          </p:cNvPr>
          <p:cNvCxnSpPr>
            <a:cxnSpLocks/>
          </p:cNvCxnSpPr>
          <p:nvPr/>
        </p:nvCxnSpPr>
        <p:spPr>
          <a:xfrm flipH="1" flipV="1">
            <a:off x="11478141" y="5718744"/>
            <a:ext cx="19060" cy="553765"/>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6" name="Straight Connector 425">
            <a:extLst>
              <a:ext uri="{FF2B5EF4-FFF2-40B4-BE49-F238E27FC236}">
                <a16:creationId xmlns:a16="http://schemas.microsoft.com/office/drawing/2014/main" id="{C3FA2F8C-BD2B-EA46-8D5D-0F3383BE1ABC}"/>
              </a:ext>
            </a:extLst>
          </p:cNvPr>
          <p:cNvCxnSpPr>
            <a:cxnSpLocks/>
          </p:cNvCxnSpPr>
          <p:nvPr/>
        </p:nvCxnSpPr>
        <p:spPr>
          <a:xfrm flipH="1">
            <a:off x="10677195" y="2712239"/>
            <a:ext cx="1011544" cy="498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7" name="Straight Connector 426">
            <a:extLst>
              <a:ext uri="{FF2B5EF4-FFF2-40B4-BE49-F238E27FC236}">
                <a16:creationId xmlns:a16="http://schemas.microsoft.com/office/drawing/2014/main" id="{86EB846A-C08D-8E44-A8A5-1C8D76F96038}"/>
              </a:ext>
            </a:extLst>
          </p:cNvPr>
          <p:cNvCxnSpPr>
            <a:cxnSpLocks/>
          </p:cNvCxnSpPr>
          <p:nvPr/>
        </p:nvCxnSpPr>
        <p:spPr>
          <a:xfrm flipH="1" flipV="1">
            <a:off x="10711539" y="6216357"/>
            <a:ext cx="23362" cy="826423"/>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29" name="Straight Connector 428">
            <a:extLst>
              <a:ext uri="{FF2B5EF4-FFF2-40B4-BE49-F238E27FC236}">
                <a16:creationId xmlns:a16="http://schemas.microsoft.com/office/drawing/2014/main" id="{C3FA2F8C-BD2B-EA46-8D5D-0F3383BE1ABC}"/>
              </a:ext>
            </a:extLst>
          </p:cNvPr>
          <p:cNvCxnSpPr>
            <a:cxnSpLocks/>
          </p:cNvCxnSpPr>
          <p:nvPr/>
        </p:nvCxnSpPr>
        <p:spPr>
          <a:xfrm flipH="1" flipV="1">
            <a:off x="11055892" y="1037563"/>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1" name="Straight Connector 430">
            <a:extLst>
              <a:ext uri="{FF2B5EF4-FFF2-40B4-BE49-F238E27FC236}">
                <a16:creationId xmlns:a16="http://schemas.microsoft.com/office/drawing/2014/main" id="{C3FA2F8C-BD2B-EA46-8D5D-0F3383BE1ABC}"/>
              </a:ext>
            </a:extLst>
          </p:cNvPr>
          <p:cNvCxnSpPr>
            <a:cxnSpLocks/>
          </p:cNvCxnSpPr>
          <p:nvPr/>
        </p:nvCxnSpPr>
        <p:spPr>
          <a:xfrm flipH="1" flipV="1">
            <a:off x="10467525"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2" name="Straight Connector 431">
            <a:extLst>
              <a:ext uri="{FF2B5EF4-FFF2-40B4-BE49-F238E27FC236}">
                <a16:creationId xmlns:a16="http://schemas.microsoft.com/office/drawing/2014/main" id="{C3FA2F8C-BD2B-EA46-8D5D-0F3383BE1ABC}"/>
              </a:ext>
            </a:extLst>
          </p:cNvPr>
          <p:cNvCxnSpPr>
            <a:cxnSpLocks/>
          </p:cNvCxnSpPr>
          <p:nvPr/>
        </p:nvCxnSpPr>
        <p:spPr>
          <a:xfrm flipH="1" flipV="1">
            <a:off x="10800641" y="19003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3" name="Straight Connector 432">
            <a:extLst>
              <a:ext uri="{FF2B5EF4-FFF2-40B4-BE49-F238E27FC236}">
                <a16:creationId xmlns:a16="http://schemas.microsoft.com/office/drawing/2014/main" id="{F00234DB-30A0-A14D-B827-8C2DCE0238B9}"/>
              </a:ext>
            </a:extLst>
          </p:cNvPr>
          <p:cNvCxnSpPr>
            <a:cxnSpLocks/>
          </p:cNvCxnSpPr>
          <p:nvPr/>
        </p:nvCxnSpPr>
        <p:spPr>
          <a:xfrm flipH="1" flipV="1">
            <a:off x="10117532" y="1898590"/>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6" name="Straight Connector 435">
            <a:extLst>
              <a:ext uri="{FF2B5EF4-FFF2-40B4-BE49-F238E27FC236}">
                <a16:creationId xmlns:a16="http://schemas.microsoft.com/office/drawing/2014/main" id="{C3FA2F8C-BD2B-EA46-8D5D-0F3383BE1ABC}"/>
              </a:ext>
            </a:extLst>
          </p:cNvPr>
          <p:cNvCxnSpPr>
            <a:cxnSpLocks/>
          </p:cNvCxnSpPr>
          <p:nvPr/>
        </p:nvCxnSpPr>
        <p:spPr>
          <a:xfrm flipH="1" flipV="1">
            <a:off x="10446376" y="2759572"/>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8" name="Straight Connector 437">
            <a:extLst>
              <a:ext uri="{FF2B5EF4-FFF2-40B4-BE49-F238E27FC236}">
                <a16:creationId xmlns:a16="http://schemas.microsoft.com/office/drawing/2014/main" id="{F00234DB-30A0-A14D-B827-8C2DCE0238B9}"/>
              </a:ext>
            </a:extLst>
          </p:cNvPr>
          <p:cNvCxnSpPr>
            <a:cxnSpLocks/>
          </p:cNvCxnSpPr>
          <p:nvPr/>
        </p:nvCxnSpPr>
        <p:spPr>
          <a:xfrm flipH="1" flipV="1">
            <a:off x="10096383" y="2757833"/>
            <a:ext cx="551" cy="65765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9" name="Straight Connector 438">
            <a:extLst>
              <a:ext uri="{FF2B5EF4-FFF2-40B4-BE49-F238E27FC236}">
                <a16:creationId xmlns:a16="http://schemas.microsoft.com/office/drawing/2014/main" id="{C3FA2F8C-BD2B-EA46-8D5D-0F3383BE1ABC}"/>
              </a:ext>
            </a:extLst>
          </p:cNvPr>
          <p:cNvCxnSpPr>
            <a:cxnSpLocks/>
          </p:cNvCxnSpPr>
          <p:nvPr/>
        </p:nvCxnSpPr>
        <p:spPr>
          <a:xfrm flipH="1" flipV="1">
            <a:off x="10700595" y="2580064"/>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1" name="Straight Connector 440">
            <a:extLst>
              <a:ext uri="{FF2B5EF4-FFF2-40B4-BE49-F238E27FC236}">
                <a16:creationId xmlns:a16="http://schemas.microsoft.com/office/drawing/2014/main" id="{F00234DB-30A0-A14D-B827-8C2DCE0238B9}"/>
              </a:ext>
            </a:extLst>
          </p:cNvPr>
          <p:cNvCxnSpPr>
            <a:cxnSpLocks/>
          </p:cNvCxnSpPr>
          <p:nvPr/>
        </p:nvCxnSpPr>
        <p:spPr>
          <a:xfrm>
            <a:off x="10676955" y="5966060"/>
            <a:ext cx="359648" cy="29062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2" name="Straight Connector 441">
            <a:extLst>
              <a:ext uri="{FF2B5EF4-FFF2-40B4-BE49-F238E27FC236}">
                <a16:creationId xmlns:a16="http://schemas.microsoft.com/office/drawing/2014/main" id="{F00234DB-30A0-A14D-B827-8C2DCE0238B9}"/>
              </a:ext>
            </a:extLst>
          </p:cNvPr>
          <p:cNvCxnSpPr>
            <a:cxnSpLocks/>
          </p:cNvCxnSpPr>
          <p:nvPr/>
        </p:nvCxnSpPr>
        <p:spPr>
          <a:xfrm flipH="1">
            <a:off x="11478141" y="5365850"/>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5" name="Straight Connector 444">
            <a:extLst>
              <a:ext uri="{FF2B5EF4-FFF2-40B4-BE49-F238E27FC236}">
                <a16:creationId xmlns:a16="http://schemas.microsoft.com/office/drawing/2014/main" id="{F00234DB-30A0-A14D-B827-8C2DCE0238B9}"/>
              </a:ext>
            </a:extLst>
          </p:cNvPr>
          <p:cNvCxnSpPr>
            <a:cxnSpLocks/>
          </p:cNvCxnSpPr>
          <p:nvPr/>
        </p:nvCxnSpPr>
        <p:spPr>
          <a:xfrm flipH="1">
            <a:off x="11064654" y="3542546"/>
            <a:ext cx="0" cy="7180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6" name="Straight Connector 445">
            <a:extLst>
              <a:ext uri="{FF2B5EF4-FFF2-40B4-BE49-F238E27FC236}">
                <a16:creationId xmlns:a16="http://schemas.microsoft.com/office/drawing/2014/main" id="{F00234DB-30A0-A14D-B827-8C2DCE0238B9}"/>
              </a:ext>
            </a:extLst>
          </p:cNvPr>
          <p:cNvCxnSpPr>
            <a:cxnSpLocks/>
          </p:cNvCxnSpPr>
          <p:nvPr/>
        </p:nvCxnSpPr>
        <p:spPr>
          <a:xfrm>
            <a:off x="10821110" y="8333467"/>
            <a:ext cx="0" cy="73799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7" name="Straight Connector 446">
            <a:extLst>
              <a:ext uri="{FF2B5EF4-FFF2-40B4-BE49-F238E27FC236}">
                <a16:creationId xmlns:a16="http://schemas.microsoft.com/office/drawing/2014/main" id="{F00234DB-30A0-A14D-B827-8C2DCE0238B9}"/>
              </a:ext>
            </a:extLst>
          </p:cNvPr>
          <p:cNvCxnSpPr>
            <a:cxnSpLocks/>
          </p:cNvCxnSpPr>
          <p:nvPr/>
        </p:nvCxnSpPr>
        <p:spPr>
          <a:xfrm flipV="1">
            <a:off x="11274498" y="5703577"/>
            <a:ext cx="0" cy="67376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2" name="Straight Connector 451">
            <a:extLst>
              <a:ext uri="{FF2B5EF4-FFF2-40B4-BE49-F238E27FC236}">
                <a16:creationId xmlns:a16="http://schemas.microsoft.com/office/drawing/2014/main" id="{86EB846A-C08D-8E44-A8A5-1C8D76F96038}"/>
              </a:ext>
            </a:extLst>
          </p:cNvPr>
          <p:cNvCxnSpPr>
            <a:cxnSpLocks/>
          </p:cNvCxnSpPr>
          <p:nvPr/>
        </p:nvCxnSpPr>
        <p:spPr>
          <a:xfrm>
            <a:off x="10210163" y="7763251"/>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4" name="Straight Connector 453">
            <a:extLst>
              <a:ext uri="{FF2B5EF4-FFF2-40B4-BE49-F238E27FC236}">
                <a16:creationId xmlns:a16="http://schemas.microsoft.com/office/drawing/2014/main" id="{C3FA2F8C-BD2B-EA46-8D5D-0F3383BE1ABC}"/>
              </a:ext>
            </a:extLst>
          </p:cNvPr>
          <p:cNvCxnSpPr>
            <a:cxnSpLocks/>
          </p:cNvCxnSpPr>
          <p:nvPr/>
        </p:nvCxnSpPr>
        <p:spPr>
          <a:xfrm flipV="1">
            <a:off x="10263472" y="6231475"/>
            <a:ext cx="0" cy="79716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5" name="Straight Connector 454">
            <a:extLst>
              <a:ext uri="{FF2B5EF4-FFF2-40B4-BE49-F238E27FC236}">
                <a16:creationId xmlns:a16="http://schemas.microsoft.com/office/drawing/2014/main" id="{C3FA2F8C-BD2B-EA46-8D5D-0F3383BE1ABC}"/>
              </a:ext>
            </a:extLst>
          </p:cNvPr>
          <p:cNvCxnSpPr>
            <a:cxnSpLocks/>
          </p:cNvCxnSpPr>
          <p:nvPr/>
        </p:nvCxnSpPr>
        <p:spPr>
          <a:xfrm flipV="1">
            <a:off x="11184465" y="9343188"/>
            <a:ext cx="5247" cy="501910"/>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6" name="Straight Connector 455">
            <a:extLst>
              <a:ext uri="{FF2B5EF4-FFF2-40B4-BE49-F238E27FC236}">
                <a16:creationId xmlns:a16="http://schemas.microsoft.com/office/drawing/2014/main" id="{86EB846A-C08D-8E44-A8A5-1C8D76F96038}"/>
              </a:ext>
            </a:extLst>
          </p:cNvPr>
          <p:cNvCxnSpPr>
            <a:cxnSpLocks/>
          </p:cNvCxnSpPr>
          <p:nvPr/>
        </p:nvCxnSpPr>
        <p:spPr>
          <a:xfrm>
            <a:off x="10449891" y="9530601"/>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7" name="Straight Connector 456">
            <a:extLst>
              <a:ext uri="{FF2B5EF4-FFF2-40B4-BE49-F238E27FC236}">
                <a16:creationId xmlns:a16="http://schemas.microsoft.com/office/drawing/2014/main" id="{86EB846A-C08D-8E44-A8A5-1C8D76F96038}"/>
              </a:ext>
            </a:extLst>
          </p:cNvPr>
          <p:cNvCxnSpPr>
            <a:cxnSpLocks/>
          </p:cNvCxnSpPr>
          <p:nvPr/>
        </p:nvCxnSpPr>
        <p:spPr>
          <a:xfrm>
            <a:off x="10478115" y="9497582"/>
            <a:ext cx="961953" cy="549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8" name="Straight Connector 457">
            <a:extLst>
              <a:ext uri="{FF2B5EF4-FFF2-40B4-BE49-F238E27FC236}">
                <a16:creationId xmlns:a16="http://schemas.microsoft.com/office/drawing/2014/main" id="{C3FA2F8C-BD2B-EA46-8D5D-0F3383BE1ABC}"/>
              </a:ext>
            </a:extLst>
          </p:cNvPr>
          <p:cNvCxnSpPr>
            <a:cxnSpLocks/>
          </p:cNvCxnSpPr>
          <p:nvPr/>
        </p:nvCxnSpPr>
        <p:spPr>
          <a:xfrm>
            <a:off x="10691140" y="10289670"/>
            <a:ext cx="0" cy="39717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9" name="Straight Connector 458">
            <a:extLst>
              <a:ext uri="{FF2B5EF4-FFF2-40B4-BE49-F238E27FC236}">
                <a16:creationId xmlns:a16="http://schemas.microsoft.com/office/drawing/2014/main" id="{C3FA2F8C-BD2B-EA46-8D5D-0F3383BE1ABC}"/>
              </a:ext>
            </a:extLst>
          </p:cNvPr>
          <p:cNvCxnSpPr>
            <a:cxnSpLocks/>
          </p:cNvCxnSpPr>
          <p:nvPr/>
        </p:nvCxnSpPr>
        <p:spPr>
          <a:xfrm flipH="1">
            <a:off x="10830316" y="7080396"/>
            <a:ext cx="822413" cy="399404"/>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60" name="Straight Connector 459">
            <a:extLst>
              <a:ext uri="{FF2B5EF4-FFF2-40B4-BE49-F238E27FC236}">
                <a16:creationId xmlns:a16="http://schemas.microsoft.com/office/drawing/2014/main" id="{86EB846A-C08D-8E44-A8A5-1C8D76F96038}"/>
              </a:ext>
            </a:extLst>
          </p:cNvPr>
          <p:cNvCxnSpPr>
            <a:cxnSpLocks/>
          </p:cNvCxnSpPr>
          <p:nvPr/>
        </p:nvCxnSpPr>
        <p:spPr>
          <a:xfrm flipV="1">
            <a:off x="10779591" y="9379253"/>
            <a:ext cx="962577" cy="72594"/>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pSp>
        <p:nvGrpSpPr>
          <p:cNvPr id="136" name="Group 135">
            <a:extLst>
              <a:ext uri="{FF2B5EF4-FFF2-40B4-BE49-F238E27FC236}">
                <a16:creationId xmlns:a16="http://schemas.microsoft.com/office/drawing/2014/main" id="{3AC1D07A-56F1-47A1-9BD4-CCCB048F6B9D}"/>
              </a:ext>
            </a:extLst>
          </p:cNvPr>
          <p:cNvGrpSpPr/>
          <p:nvPr/>
        </p:nvGrpSpPr>
        <p:grpSpPr>
          <a:xfrm>
            <a:off x="6328504" y="10135026"/>
            <a:ext cx="1221188" cy="1241391"/>
            <a:chOff x="7279073" y="10490852"/>
            <a:chExt cx="1221188" cy="1241391"/>
          </a:xfrm>
        </p:grpSpPr>
        <p:sp>
          <p:nvSpPr>
            <p:cNvPr id="138" name="Oval 137">
              <a:extLst>
                <a:ext uri="{FF2B5EF4-FFF2-40B4-BE49-F238E27FC236}">
                  <a16:creationId xmlns:a16="http://schemas.microsoft.com/office/drawing/2014/main" id="{20FB1042-A1E8-4156-A7C4-4CB3F4539EBC}"/>
                </a:ext>
              </a:extLst>
            </p:cNvPr>
            <p:cNvSpPr/>
            <p:nvPr/>
          </p:nvSpPr>
          <p:spPr>
            <a:xfrm>
              <a:off x="7285281" y="10490852"/>
              <a:ext cx="1214980" cy="124139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139" name="Oval 138">
              <a:extLst>
                <a:ext uri="{FF2B5EF4-FFF2-40B4-BE49-F238E27FC236}">
                  <a16:creationId xmlns:a16="http://schemas.microsoft.com/office/drawing/2014/main" id="{079BA165-3141-4CE8-A943-456456217276}"/>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140" name="TextBox 139">
              <a:extLst>
                <a:ext uri="{FF2B5EF4-FFF2-40B4-BE49-F238E27FC236}">
                  <a16:creationId xmlns:a16="http://schemas.microsoft.com/office/drawing/2014/main" id="{47C50040-27B1-4B9E-B0E2-771BD1A61083}"/>
                </a:ext>
              </a:extLst>
            </p:cNvPr>
            <p:cNvSpPr txBox="1"/>
            <p:nvPr/>
          </p:nvSpPr>
          <p:spPr>
            <a:xfrm>
              <a:off x="7279073" y="10951780"/>
              <a:ext cx="1214979" cy="246221"/>
            </a:xfrm>
            <a:prstGeom prst="rect">
              <a:avLst/>
            </a:prstGeom>
            <a:noFill/>
          </p:spPr>
          <p:txBody>
            <a:bodyPr wrap="square" rtlCol="0">
              <a:spAutoFit/>
            </a:bodyPr>
            <a:lstStyle/>
            <a:p>
              <a:pPr algn="ctr"/>
              <a:r>
                <a:rPr lang="en-US" sz="1000" b="1" dirty="0">
                  <a:latin typeface="Comic Sans MS" panose="030F0702030302020204" pitchFamily="66" charset="0"/>
                </a:rPr>
                <a:t>Year </a:t>
              </a:r>
              <a:r>
                <a:rPr lang="en-US" sz="1000" b="1" dirty="0" smtClean="0">
                  <a:latin typeface="Comic Sans MS" panose="030F0702030302020204" pitchFamily="66" charset="0"/>
                </a:rPr>
                <a:t>1/2</a:t>
              </a:r>
              <a:endParaRPr lang="en-US" sz="1000" b="1" dirty="0">
                <a:latin typeface="Comic Sans MS" panose="030F0702030302020204" pitchFamily="66" charset="0"/>
              </a:endParaRPr>
            </a:p>
          </p:txBody>
        </p:sp>
      </p:grpSp>
      <p:cxnSp>
        <p:nvCxnSpPr>
          <p:cNvPr id="155" name="Straight Connector 154">
            <a:extLst>
              <a:ext uri="{FF2B5EF4-FFF2-40B4-BE49-F238E27FC236}">
                <a16:creationId xmlns:a16="http://schemas.microsoft.com/office/drawing/2014/main" id="{2C445A40-83D3-417D-A4B6-83071420FAD7}"/>
              </a:ext>
            </a:extLst>
          </p:cNvPr>
          <p:cNvCxnSpPr>
            <a:cxnSpLocks/>
          </p:cNvCxnSpPr>
          <p:nvPr/>
        </p:nvCxnSpPr>
        <p:spPr>
          <a:xfrm flipV="1">
            <a:off x="10695552" y="9945683"/>
            <a:ext cx="0" cy="43001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166" name="Straight Connector 165">
            <a:extLst>
              <a:ext uri="{FF2B5EF4-FFF2-40B4-BE49-F238E27FC236}">
                <a16:creationId xmlns:a16="http://schemas.microsoft.com/office/drawing/2014/main" id="{171ECC35-0FC8-48BC-AED4-CAD0B8108845}"/>
              </a:ext>
            </a:extLst>
          </p:cNvPr>
          <p:cNvCxnSpPr>
            <a:cxnSpLocks/>
          </p:cNvCxnSpPr>
          <p:nvPr/>
        </p:nvCxnSpPr>
        <p:spPr>
          <a:xfrm flipV="1">
            <a:off x="10621886" y="10642783"/>
            <a:ext cx="12222" cy="45026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CD265AC2-F947-44C3-87FE-AD208FD7E020}"/>
              </a:ext>
            </a:extLst>
          </p:cNvPr>
          <p:cNvCxnSpPr>
            <a:cxnSpLocks/>
          </p:cNvCxnSpPr>
          <p:nvPr/>
        </p:nvCxnSpPr>
        <p:spPr>
          <a:xfrm flipH="1">
            <a:off x="10899202" y="6528026"/>
            <a:ext cx="684640" cy="0"/>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pSp>
        <p:nvGrpSpPr>
          <p:cNvPr id="179" name="Group 178">
            <a:extLst>
              <a:ext uri="{FF2B5EF4-FFF2-40B4-BE49-F238E27FC236}">
                <a16:creationId xmlns:a16="http://schemas.microsoft.com/office/drawing/2014/main" id="{A3054C31-6759-4FBE-91DB-3154A9915501}"/>
              </a:ext>
            </a:extLst>
          </p:cNvPr>
          <p:cNvGrpSpPr/>
          <p:nvPr/>
        </p:nvGrpSpPr>
        <p:grpSpPr>
          <a:xfrm>
            <a:off x="7755608" y="6903844"/>
            <a:ext cx="1221188" cy="1241391"/>
            <a:chOff x="7279073" y="10490852"/>
            <a:chExt cx="1221188" cy="1241391"/>
          </a:xfrm>
        </p:grpSpPr>
        <p:sp>
          <p:nvSpPr>
            <p:cNvPr id="180" name="Oval 179">
              <a:extLst>
                <a:ext uri="{FF2B5EF4-FFF2-40B4-BE49-F238E27FC236}">
                  <a16:creationId xmlns:a16="http://schemas.microsoft.com/office/drawing/2014/main" id="{080FE4AB-ABD7-47CA-AB1C-0A7AC930F68D}"/>
                </a:ext>
              </a:extLst>
            </p:cNvPr>
            <p:cNvSpPr/>
            <p:nvPr/>
          </p:nvSpPr>
          <p:spPr>
            <a:xfrm>
              <a:off x="7285281" y="10490852"/>
              <a:ext cx="1214980" cy="124139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181" name="Oval 180">
              <a:extLst>
                <a:ext uri="{FF2B5EF4-FFF2-40B4-BE49-F238E27FC236}">
                  <a16:creationId xmlns:a16="http://schemas.microsoft.com/office/drawing/2014/main" id="{0667FE91-030B-48BA-B91C-661CEDD10518}"/>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182" name="TextBox 181">
              <a:extLst>
                <a:ext uri="{FF2B5EF4-FFF2-40B4-BE49-F238E27FC236}">
                  <a16:creationId xmlns:a16="http://schemas.microsoft.com/office/drawing/2014/main" id="{5BC40EFD-CE46-4349-8BDE-859509C7E9DA}"/>
                </a:ext>
              </a:extLst>
            </p:cNvPr>
            <p:cNvSpPr txBox="1"/>
            <p:nvPr/>
          </p:nvSpPr>
          <p:spPr>
            <a:xfrm>
              <a:off x="7279073" y="10951780"/>
              <a:ext cx="1214979" cy="246221"/>
            </a:xfrm>
            <a:prstGeom prst="rect">
              <a:avLst/>
            </a:prstGeom>
            <a:noFill/>
          </p:spPr>
          <p:txBody>
            <a:bodyPr wrap="square" rtlCol="0">
              <a:spAutoFit/>
            </a:bodyPr>
            <a:lstStyle/>
            <a:p>
              <a:pPr algn="ctr"/>
              <a:r>
                <a:rPr lang="en-US" sz="1000" b="1" dirty="0">
                  <a:latin typeface="Comic Sans MS" panose="030F0702030302020204" pitchFamily="66" charset="0"/>
                </a:rPr>
                <a:t>Year </a:t>
              </a:r>
              <a:r>
                <a:rPr lang="en-US" sz="1000" b="1" dirty="0" smtClean="0">
                  <a:latin typeface="Comic Sans MS" panose="030F0702030302020204" pitchFamily="66" charset="0"/>
                </a:rPr>
                <a:t>3/4</a:t>
              </a:r>
              <a:endParaRPr lang="en-US" sz="1000" b="1" dirty="0">
                <a:latin typeface="Comic Sans MS" panose="030F0702030302020204" pitchFamily="66" charset="0"/>
              </a:endParaRPr>
            </a:p>
          </p:txBody>
        </p:sp>
      </p:grpSp>
      <p:cxnSp>
        <p:nvCxnSpPr>
          <p:cNvPr id="192" name="Straight Connector 191">
            <a:extLst>
              <a:ext uri="{FF2B5EF4-FFF2-40B4-BE49-F238E27FC236}">
                <a16:creationId xmlns:a16="http://schemas.microsoft.com/office/drawing/2014/main" id="{CF9D662D-895E-4A5C-AC2E-312CEF841755}"/>
              </a:ext>
            </a:extLst>
          </p:cNvPr>
          <p:cNvCxnSpPr>
            <a:cxnSpLocks/>
          </p:cNvCxnSpPr>
          <p:nvPr/>
        </p:nvCxnSpPr>
        <p:spPr>
          <a:xfrm>
            <a:off x="11041661" y="10237002"/>
            <a:ext cx="0" cy="50251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FC494917-20F2-4CB5-BDFD-854C755B5550}"/>
              </a:ext>
            </a:extLst>
          </p:cNvPr>
          <p:cNvCxnSpPr>
            <a:cxnSpLocks/>
          </p:cNvCxnSpPr>
          <p:nvPr/>
        </p:nvCxnSpPr>
        <p:spPr>
          <a:xfrm flipV="1">
            <a:off x="10800641" y="8648273"/>
            <a:ext cx="0" cy="569016"/>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261E1C84-A49D-41DE-B22A-0B3220F6E0A9}"/>
              </a:ext>
            </a:extLst>
          </p:cNvPr>
          <p:cNvCxnSpPr>
            <a:cxnSpLocks/>
          </p:cNvCxnSpPr>
          <p:nvPr/>
        </p:nvCxnSpPr>
        <p:spPr>
          <a:xfrm>
            <a:off x="11706208" y="5412158"/>
            <a:ext cx="0" cy="33903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8DA2611D-3790-4C63-BC60-FFD7F15E2C00}"/>
              </a:ext>
            </a:extLst>
          </p:cNvPr>
          <p:cNvCxnSpPr>
            <a:cxnSpLocks/>
          </p:cNvCxnSpPr>
          <p:nvPr/>
        </p:nvCxnSpPr>
        <p:spPr>
          <a:xfrm flipV="1">
            <a:off x="11055892" y="7263644"/>
            <a:ext cx="0" cy="398514"/>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16" name="Straight Connector 215">
            <a:extLst>
              <a:ext uri="{FF2B5EF4-FFF2-40B4-BE49-F238E27FC236}">
                <a16:creationId xmlns:a16="http://schemas.microsoft.com/office/drawing/2014/main" id="{DE121D56-6FD1-4D5F-9D30-FE6342861300}"/>
              </a:ext>
            </a:extLst>
          </p:cNvPr>
          <p:cNvCxnSpPr>
            <a:cxnSpLocks/>
          </p:cNvCxnSpPr>
          <p:nvPr/>
        </p:nvCxnSpPr>
        <p:spPr>
          <a:xfrm>
            <a:off x="10700595" y="4795676"/>
            <a:ext cx="10570" cy="484938"/>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pSp>
        <p:nvGrpSpPr>
          <p:cNvPr id="243" name="Group 242">
            <a:extLst>
              <a:ext uri="{FF2B5EF4-FFF2-40B4-BE49-F238E27FC236}">
                <a16:creationId xmlns:a16="http://schemas.microsoft.com/office/drawing/2014/main" id="{39D241A8-85AA-4B23-8030-EFBC9A7C0FB2}"/>
              </a:ext>
            </a:extLst>
          </p:cNvPr>
          <p:cNvGrpSpPr/>
          <p:nvPr/>
        </p:nvGrpSpPr>
        <p:grpSpPr>
          <a:xfrm>
            <a:off x="7694077" y="2523567"/>
            <a:ext cx="1221188" cy="1241391"/>
            <a:chOff x="7279073" y="10490852"/>
            <a:chExt cx="1221188" cy="1241391"/>
          </a:xfrm>
        </p:grpSpPr>
        <p:sp>
          <p:nvSpPr>
            <p:cNvPr id="244" name="Oval 243">
              <a:extLst>
                <a:ext uri="{FF2B5EF4-FFF2-40B4-BE49-F238E27FC236}">
                  <a16:creationId xmlns:a16="http://schemas.microsoft.com/office/drawing/2014/main" id="{9B724C95-0DF6-42DB-A8B9-A12C11FB5C0C}"/>
                </a:ext>
              </a:extLst>
            </p:cNvPr>
            <p:cNvSpPr/>
            <p:nvPr/>
          </p:nvSpPr>
          <p:spPr>
            <a:xfrm>
              <a:off x="7285281" y="10490852"/>
              <a:ext cx="1214980" cy="124139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245" name="Oval 244">
              <a:extLst>
                <a:ext uri="{FF2B5EF4-FFF2-40B4-BE49-F238E27FC236}">
                  <a16:creationId xmlns:a16="http://schemas.microsoft.com/office/drawing/2014/main" id="{9F362B9E-740C-47BF-B105-66311BB40EA3}"/>
                </a:ext>
              </a:extLst>
            </p:cNvPr>
            <p:cNvSpPr/>
            <p:nvPr/>
          </p:nvSpPr>
          <p:spPr>
            <a:xfrm>
              <a:off x="7466026" y="10691378"/>
              <a:ext cx="841075" cy="85935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a:latin typeface="Comic Sans MS" panose="030F0702030302020204" pitchFamily="66" charset="0"/>
              </a:endParaRPr>
            </a:p>
          </p:txBody>
        </p:sp>
        <p:sp>
          <p:nvSpPr>
            <p:cNvPr id="246" name="TextBox 245">
              <a:extLst>
                <a:ext uri="{FF2B5EF4-FFF2-40B4-BE49-F238E27FC236}">
                  <a16:creationId xmlns:a16="http://schemas.microsoft.com/office/drawing/2014/main" id="{2BF9B0AB-E244-4AF7-A110-6A4711686204}"/>
                </a:ext>
              </a:extLst>
            </p:cNvPr>
            <p:cNvSpPr txBox="1"/>
            <p:nvPr/>
          </p:nvSpPr>
          <p:spPr>
            <a:xfrm>
              <a:off x="7279073" y="10951780"/>
              <a:ext cx="1214979" cy="246221"/>
            </a:xfrm>
            <a:prstGeom prst="rect">
              <a:avLst/>
            </a:prstGeom>
            <a:noFill/>
          </p:spPr>
          <p:txBody>
            <a:bodyPr wrap="square" rtlCol="0">
              <a:spAutoFit/>
            </a:bodyPr>
            <a:lstStyle/>
            <a:p>
              <a:pPr algn="ctr"/>
              <a:r>
                <a:rPr lang="en-US" sz="1000" b="1" dirty="0">
                  <a:latin typeface="Comic Sans MS" panose="030F0702030302020204" pitchFamily="66" charset="0"/>
                </a:rPr>
                <a:t>Year </a:t>
              </a:r>
              <a:r>
                <a:rPr lang="en-US" sz="1000" b="1" dirty="0" smtClean="0">
                  <a:latin typeface="Comic Sans MS" panose="030F0702030302020204" pitchFamily="66" charset="0"/>
                </a:rPr>
                <a:t>5/6</a:t>
              </a:r>
              <a:endParaRPr lang="en-US" sz="1000" b="1" dirty="0">
                <a:latin typeface="Comic Sans MS" panose="030F0702030302020204" pitchFamily="66" charset="0"/>
              </a:endParaRPr>
            </a:p>
          </p:txBody>
        </p:sp>
      </p:grpSp>
      <p:cxnSp>
        <p:nvCxnSpPr>
          <p:cNvPr id="270" name="Straight Connector 269">
            <a:extLst>
              <a:ext uri="{FF2B5EF4-FFF2-40B4-BE49-F238E27FC236}">
                <a16:creationId xmlns:a16="http://schemas.microsoft.com/office/drawing/2014/main" id="{576E6BBC-B923-4838-B7B7-8A06BE52893D}"/>
              </a:ext>
            </a:extLst>
          </p:cNvPr>
          <p:cNvCxnSpPr>
            <a:cxnSpLocks/>
          </p:cNvCxnSpPr>
          <p:nvPr/>
        </p:nvCxnSpPr>
        <p:spPr>
          <a:xfrm>
            <a:off x="10612149" y="5492325"/>
            <a:ext cx="0" cy="33903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73" name="Straight Connector 272">
            <a:extLst>
              <a:ext uri="{FF2B5EF4-FFF2-40B4-BE49-F238E27FC236}">
                <a16:creationId xmlns:a16="http://schemas.microsoft.com/office/drawing/2014/main" id="{DA5B7296-B6DC-454B-AF5D-BC98D2BE85BC}"/>
              </a:ext>
            </a:extLst>
          </p:cNvPr>
          <p:cNvCxnSpPr>
            <a:cxnSpLocks/>
          </p:cNvCxnSpPr>
          <p:nvPr/>
        </p:nvCxnSpPr>
        <p:spPr>
          <a:xfrm>
            <a:off x="11130172" y="4814633"/>
            <a:ext cx="0" cy="33903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graphicFrame>
        <p:nvGraphicFramePr>
          <p:cNvPr id="35" name="Table 35">
            <a:extLst>
              <a:ext uri="{FF2B5EF4-FFF2-40B4-BE49-F238E27FC236}">
                <a16:creationId xmlns:a16="http://schemas.microsoft.com/office/drawing/2014/main" id="{10E47DF7-7E7F-4BED-895B-9EBE749B917D}"/>
              </a:ext>
            </a:extLst>
          </p:cNvPr>
          <p:cNvGraphicFramePr>
            <a:graphicFrameLocks noGrp="1"/>
          </p:cNvGraphicFramePr>
          <p:nvPr>
            <p:extLst>
              <p:ext uri="{D42A27DB-BD31-4B8C-83A1-F6EECF244321}">
                <p14:modId xmlns:p14="http://schemas.microsoft.com/office/powerpoint/2010/main" val="1786603864"/>
              </p:ext>
            </p:extLst>
          </p:nvPr>
        </p:nvGraphicFramePr>
        <p:xfrm>
          <a:off x="716818" y="719154"/>
          <a:ext cx="6301908" cy="901071"/>
        </p:xfrm>
        <a:graphic>
          <a:graphicData uri="http://schemas.openxmlformats.org/drawingml/2006/table">
            <a:tbl>
              <a:tblPr firstRow="1" bandRow="1">
                <a:tableStyleId>{5C22544A-7EE6-4342-B048-85BDC9FD1C3A}</a:tableStyleId>
              </a:tblPr>
              <a:tblGrid>
                <a:gridCol w="1662713">
                  <a:extLst>
                    <a:ext uri="{9D8B030D-6E8A-4147-A177-3AD203B41FA5}">
                      <a16:colId xmlns:a16="http://schemas.microsoft.com/office/drawing/2014/main" val="682735772"/>
                    </a:ext>
                  </a:extLst>
                </a:gridCol>
                <a:gridCol w="1787469">
                  <a:extLst>
                    <a:ext uri="{9D8B030D-6E8A-4147-A177-3AD203B41FA5}">
                      <a16:colId xmlns:a16="http://schemas.microsoft.com/office/drawing/2014/main" val="3908415552"/>
                    </a:ext>
                  </a:extLst>
                </a:gridCol>
                <a:gridCol w="1368027">
                  <a:extLst>
                    <a:ext uri="{9D8B030D-6E8A-4147-A177-3AD203B41FA5}">
                      <a16:colId xmlns:a16="http://schemas.microsoft.com/office/drawing/2014/main" val="4011760987"/>
                    </a:ext>
                  </a:extLst>
                </a:gridCol>
                <a:gridCol w="1483699">
                  <a:extLst>
                    <a:ext uri="{9D8B030D-6E8A-4147-A177-3AD203B41FA5}">
                      <a16:colId xmlns:a16="http://schemas.microsoft.com/office/drawing/2014/main" val="2697298850"/>
                    </a:ext>
                  </a:extLst>
                </a:gridCol>
              </a:tblGrid>
              <a:tr h="460272">
                <a:tc>
                  <a:txBody>
                    <a:bodyPr/>
                    <a:lstStyle/>
                    <a:p>
                      <a:pPr algn="ctr"/>
                      <a:r>
                        <a:rPr lang="en-GB" sz="1000" dirty="0" smtClean="0">
                          <a:solidFill>
                            <a:schemeClr val="tx1"/>
                          </a:solidFill>
                          <a:latin typeface="Comic Sans MS" panose="030F0702030302020204" pitchFamily="66" charset="0"/>
                        </a:rPr>
                        <a:t>Investigate </a:t>
                      </a:r>
                      <a:r>
                        <a:rPr lang="en-GB" sz="1000" dirty="0">
                          <a:solidFill>
                            <a:schemeClr val="tx1"/>
                          </a:solidFill>
                          <a:latin typeface="Comic Sans MS" panose="030F0702030302020204" pitchFamily="66" charset="0"/>
                        </a:rPr>
                        <a:t>living things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r>
                        <a:rPr lang="en-GB" sz="1000" dirty="0">
                          <a:solidFill>
                            <a:schemeClr val="tx1"/>
                          </a:solidFill>
                          <a:latin typeface="Comic Sans MS" panose="030F0702030302020204" pitchFamily="66" charset="0"/>
                        </a:rPr>
                        <a:t>Understand animals and humans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r>
                        <a:rPr lang="en-GB" sz="1000" dirty="0">
                          <a:solidFill>
                            <a:schemeClr val="tx1"/>
                          </a:solidFill>
                          <a:latin typeface="Comic Sans MS" panose="030F0702030302020204" pitchFamily="66" charset="0"/>
                        </a:rPr>
                        <a:t>Understand plants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tc>
                  <a:txBody>
                    <a:bodyPr/>
                    <a:lstStyle/>
                    <a:p>
                      <a:pPr algn="ctr"/>
                      <a:r>
                        <a:rPr lang="en-GB" sz="1000" dirty="0">
                          <a:solidFill>
                            <a:schemeClr val="tx1"/>
                          </a:solidFill>
                          <a:latin typeface="Comic Sans MS" panose="030F0702030302020204" pitchFamily="66" charset="0"/>
                        </a:rPr>
                        <a:t>Understand evolution and inheritance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solidFill>
                  </a:tcPr>
                </a:tc>
                <a:extLst>
                  <a:ext uri="{0D108BD9-81ED-4DB2-BD59-A6C34878D82A}">
                    <a16:rowId xmlns:a16="http://schemas.microsoft.com/office/drawing/2014/main" val="1597804137"/>
                  </a:ext>
                </a:extLst>
              </a:tr>
              <a:tr h="440799">
                <a:tc>
                  <a:txBody>
                    <a:bodyPr/>
                    <a:lstStyle/>
                    <a:p>
                      <a:pPr algn="ctr"/>
                      <a:endParaRPr lang="en-GB" sz="1000" dirty="0">
                        <a:solidFill>
                          <a:schemeClr val="tx1"/>
                        </a:solidFill>
                        <a:latin typeface="Comic Sans MS" panose="030F070203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2588988660"/>
                  </a:ext>
                </a:extLst>
              </a:tr>
            </a:tbl>
          </a:graphicData>
        </a:graphic>
      </p:graphicFrame>
      <p:pic>
        <p:nvPicPr>
          <p:cNvPr id="51" name="Graphic 50" descr="Fingerprint with solid fill">
            <a:extLst>
              <a:ext uri="{FF2B5EF4-FFF2-40B4-BE49-F238E27FC236}">
                <a16:creationId xmlns:a16="http://schemas.microsoft.com/office/drawing/2014/main" id="{B8B8B8FC-D2CD-4E5C-B55D-4EE97BAD140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16"/>
              </a:ext>
            </a:extLst>
          </a:blip>
          <a:stretch>
            <a:fillRect/>
          </a:stretch>
        </p:blipFill>
        <p:spPr>
          <a:xfrm>
            <a:off x="6019128" y="1171362"/>
            <a:ext cx="432708" cy="432708"/>
          </a:xfrm>
          <a:prstGeom prst="rect">
            <a:avLst/>
          </a:prstGeom>
        </p:spPr>
      </p:pic>
      <p:pic>
        <p:nvPicPr>
          <p:cNvPr id="53" name="Graphic 52" descr="Man with kid outline">
            <a:extLst>
              <a:ext uri="{FF2B5EF4-FFF2-40B4-BE49-F238E27FC236}">
                <a16:creationId xmlns:a16="http://schemas.microsoft.com/office/drawing/2014/main" id="{E15E7C23-8B35-4C73-9E46-F2607EFBAE43}"/>
              </a:ext>
            </a:extLst>
          </p:cNvPr>
          <p:cNvPicPr>
            <a:picLocks noChangeAspect="1"/>
          </p:cNvPicPr>
          <p:nvPr/>
        </p:nvPicPr>
        <p:blipFill>
          <a:blip r:embed="rId17" cstate="print">
            <a:extLst>
              <a:ext uri="{28A0092B-C50C-407E-A947-70E740481C1C}">
                <a14:useLocalDpi xmlns:a14="http://schemas.microsoft.com/office/drawing/2010/main" val="0"/>
              </a:ext>
              <a:ext uri="{96DAC541-7B7A-43D3-8B79-37D633B846F1}">
                <asvg:svgBlip xmlns="" xmlns:asvg="http://schemas.microsoft.com/office/drawing/2016/SVG/main" r:embed="rId18"/>
              </a:ext>
            </a:extLst>
          </a:blip>
          <a:stretch>
            <a:fillRect/>
          </a:stretch>
        </p:blipFill>
        <p:spPr>
          <a:xfrm>
            <a:off x="3129810" y="1185640"/>
            <a:ext cx="536224" cy="429705"/>
          </a:xfrm>
          <a:prstGeom prst="rect">
            <a:avLst/>
          </a:prstGeom>
        </p:spPr>
      </p:pic>
      <p:pic>
        <p:nvPicPr>
          <p:cNvPr id="55" name="Graphic 54" descr="Plant outline">
            <a:extLst>
              <a:ext uri="{FF2B5EF4-FFF2-40B4-BE49-F238E27FC236}">
                <a16:creationId xmlns:a16="http://schemas.microsoft.com/office/drawing/2014/main" id="{05D0CFD4-9E12-4A22-980B-F153844F25F7}"/>
              </a:ext>
            </a:extLst>
          </p:cNvPr>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 xmlns:asvg="http://schemas.microsoft.com/office/drawing/2016/SVG/main" r:embed="rId20"/>
              </a:ext>
            </a:extLst>
          </a:blip>
          <a:stretch>
            <a:fillRect/>
          </a:stretch>
        </p:blipFill>
        <p:spPr>
          <a:xfrm>
            <a:off x="4575056" y="1136277"/>
            <a:ext cx="467081" cy="467081"/>
          </a:xfrm>
          <a:prstGeom prst="rect">
            <a:avLst/>
          </a:prstGeom>
        </p:spPr>
      </p:pic>
      <p:pic>
        <p:nvPicPr>
          <p:cNvPr id="57" name="Graphic 56" descr="Horse outline">
            <a:extLst>
              <a:ext uri="{FF2B5EF4-FFF2-40B4-BE49-F238E27FC236}">
                <a16:creationId xmlns:a16="http://schemas.microsoft.com/office/drawing/2014/main" id="{9503CB8E-846D-46D4-9F0E-E3AEA8D0BC85}"/>
              </a:ext>
            </a:extLst>
          </p:cNvPr>
          <p:cNvPicPr>
            <a:picLocks noChangeAspect="1"/>
          </p:cNvPicPr>
          <p:nvPr/>
        </p:nvPicPr>
        <p:blipFill>
          <a:blip r:embed="rId21" cstate="print">
            <a:extLst>
              <a:ext uri="{28A0092B-C50C-407E-A947-70E740481C1C}">
                <a14:useLocalDpi xmlns:a14="http://schemas.microsoft.com/office/drawing/2010/main" val="0"/>
              </a:ext>
              <a:ext uri="{96DAC541-7B7A-43D3-8B79-37D633B846F1}">
                <asvg:svgBlip xmlns="" xmlns:asvg="http://schemas.microsoft.com/office/drawing/2016/SVG/main" r:embed="rId22"/>
              </a:ext>
            </a:extLst>
          </a:blip>
          <a:stretch>
            <a:fillRect/>
          </a:stretch>
        </p:blipFill>
        <p:spPr>
          <a:xfrm>
            <a:off x="2686541" y="1148931"/>
            <a:ext cx="553424" cy="510885"/>
          </a:xfrm>
          <a:prstGeom prst="rect">
            <a:avLst/>
          </a:prstGeom>
        </p:spPr>
      </p:pic>
      <p:sp>
        <p:nvSpPr>
          <p:cNvPr id="238" name="TextBox 237">
            <a:extLst>
              <a:ext uri="{FF2B5EF4-FFF2-40B4-BE49-F238E27FC236}">
                <a16:creationId xmlns:a16="http://schemas.microsoft.com/office/drawing/2014/main" id="{069AFC14-8F92-41BD-9610-4A701536B1AE}"/>
              </a:ext>
            </a:extLst>
          </p:cNvPr>
          <p:cNvSpPr txBox="1"/>
          <p:nvPr/>
        </p:nvSpPr>
        <p:spPr>
          <a:xfrm>
            <a:off x="4148236" y="11436710"/>
            <a:ext cx="3160724" cy="1200329"/>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a:latin typeface="Comic Sans MS" panose="030F0702030302020204" pitchFamily="66" charset="0"/>
              </a:rPr>
              <a:t>Autumn </a:t>
            </a:r>
            <a:r>
              <a:rPr lang="en-GB" sz="800" b="1" u="sng" dirty="0" smtClean="0">
                <a:latin typeface="Comic Sans MS" panose="030F0702030302020204" pitchFamily="66" charset="0"/>
              </a:rPr>
              <a:t>1</a:t>
            </a:r>
          </a:p>
          <a:p>
            <a:pPr algn="ctr"/>
            <a:r>
              <a:rPr lang="en-GB" sz="800" b="1" u="sng" dirty="0" smtClean="0">
                <a:latin typeface="Comic Sans MS" panose="030F0702030302020204" pitchFamily="66" charset="0"/>
              </a:rPr>
              <a:t>(Year A)</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Parts of animals.</a:t>
            </a:r>
          </a:p>
          <a:p>
            <a:pPr marL="171450" indent="-171450">
              <a:buFont typeface="Arial" panose="020B0604020202020204" pitchFamily="34" charset="0"/>
              <a:buChar char="•"/>
            </a:pPr>
            <a:r>
              <a:rPr lang="en-GB" sz="800" dirty="0" smtClean="0">
                <a:latin typeface="Comic Sans MS" panose="030F0702030302020204" pitchFamily="66" charset="0"/>
              </a:rPr>
              <a:t>Describe and compare the structure of a variety of common animals. (Fish, amphibians, retiles, birds, and mammals, including pets.</a:t>
            </a:r>
          </a:p>
          <a:p>
            <a:pPr marL="171450" indent="-171450">
              <a:buFont typeface="Arial" panose="020B0604020202020204" pitchFamily="34" charset="0"/>
              <a:buChar char="•"/>
            </a:pPr>
            <a:r>
              <a:rPr lang="en-GB" sz="800" dirty="0" smtClean="0">
                <a:latin typeface="Comic Sans MS" panose="030F0702030302020204" pitchFamily="66" charset="0"/>
              </a:rPr>
              <a:t>Identify, name, draw and label the basic parts of human body and say which part of the body is associated with each sense.</a:t>
            </a:r>
            <a:endParaRPr lang="en-GB" sz="800" dirty="0">
              <a:latin typeface="Comic Sans MS" panose="030F0702030302020204" pitchFamily="66" charset="0"/>
            </a:endParaRPr>
          </a:p>
        </p:txBody>
      </p:sp>
      <p:sp>
        <p:nvSpPr>
          <p:cNvPr id="248" name="TextBox 247">
            <a:extLst>
              <a:ext uri="{FF2B5EF4-FFF2-40B4-BE49-F238E27FC236}">
                <a16:creationId xmlns:a16="http://schemas.microsoft.com/office/drawing/2014/main" id="{785A3C5D-7726-43E6-8B54-948B0227E950}"/>
              </a:ext>
            </a:extLst>
          </p:cNvPr>
          <p:cNvSpPr txBox="1"/>
          <p:nvPr/>
        </p:nvSpPr>
        <p:spPr>
          <a:xfrm>
            <a:off x="7236637" y="5270403"/>
            <a:ext cx="2179561" cy="1569660"/>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Autumn 1</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a:t>
            </a:r>
          </a:p>
          <a:p>
            <a:pPr algn="ctr"/>
            <a:r>
              <a:rPr lang="en-GB" sz="800" b="1" u="sng" dirty="0" smtClean="0">
                <a:latin typeface="Comic Sans MS" panose="030F0702030302020204" pitchFamily="66" charset="0"/>
              </a:rPr>
              <a:t>Movement and feeding.</a:t>
            </a:r>
          </a:p>
          <a:p>
            <a:pPr marL="171450" indent="-171450">
              <a:buFont typeface="Arial" panose="020B0604020202020204" pitchFamily="34" charset="0"/>
              <a:buChar char="•"/>
            </a:pPr>
            <a:r>
              <a:rPr lang="en-GB" sz="800" dirty="0" smtClean="0">
                <a:latin typeface="Comic Sans MS" panose="030F0702030302020204" pitchFamily="66" charset="0"/>
              </a:rPr>
              <a:t>Identify that animals including humans, need the right types and amount of nutrition, and that they cannot make their own food; they get nutrition from what they eat.</a:t>
            </a:r>
          </a:p>
          <a:p>
            <a:pPr marL="171450" indent="-171450">
              <a:buFont typeface="Arial" panose="020B0604020202020204" pitchFamily="34" charset="0"/>
              <a:buChar char="•"/>
            </a:pPr>
            <a:r>
              <a:rPr lang="en-GB" sz="800" dirty="0" smtClean="0">
                <a:latin typeface="Comic Sans MS" panose="030F0702030302020204" pitchFamily="66" charset="0"/>
              </a:rPr>
              <a:t>Identify that humans and some other animals have skeletons and muscles for support, protection and movement.</a:t>
            </a:r>
            <a:endParaRPr lang="en-GB" sz="800" dirty="0">
              <a:latin typeface="Comic Sans MS" panose="030F0702030302020204" pitchFamily="66" charset="0"/>
            </a:endParaRPr>
          </a:p>
        </p:txBody>
      </p:sp>
      <p:sp>
        <p:nvSpPr>
          <p:cNvPr id="250" name="TextBox 249">
            <a:extLst>
              <a:ext uri="{FF2B5EF4-FFF2-40B4-BE49-F238E27FC236}">
                <a16:creationId xmlns:a16="http://schemas.microsoft.com/office/drawing/2014/main" id="{5EB6B4AB-55CA-4DC2-BC7C-8921F291EA8C}"/>
              </a:ext>
            </a:extLst>
          </p:cNvPr>
          <p:cNvSpPr txBox="1"/>
          <p:nvPr/>
        </p:nvSpPr>
        <p:spPr>
          <a:xfrm>
            <a:off x="97530" y="7304721"/>
            <a:ext cx="2381187" cy="1569660"/>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a:latin typeface="Comic Sans MS" panose="030F0702030302020204" pitchFamily="66" charset="0"/>
              </a:rPr>
              <a:t>Summer </a:t>
            </a:r>
            <a:r>
              <a:rPr lang="en-GB" sz="800" b="1" u="sng" dirty="0">
                <a:latin typeface="Comic Sans MS" panose="030F0702030302020204" pitchFamily="66" charset="0"/>
              </a:rPr>
              <a:t>1</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a:t>
            </a:r>
          </a:p>
          <a:p>
            <a:pPr algn="ctr"/>
            <a:r>
              <a:rPr lang="en-GB" sz="800" b="1" u="sng" dirty="0" smtClean="0">
                <a:latin typeface="Comic Sans MS" panose="030F0702030302020204" pitchFamily="66" charset="0"/>
              </a:rPr>
              <a:t>Habitats.</a:t>
            </a:r>
          </a:p>
          <a:p>
            <a:pPr marL="171450" indent="-171450">
              <a:buFont typeface="Arial" panose="020B0604020202020204" pitchFamily="34" charset="0"/>
              <a:buChar char="•"/>
            </a:pPr>
            <a:r>
              <a:rPr lang="en-GB" sz="800" dirty="0" smtClean="0">
                <a:latin typeface="Comic Sans MS" panose="030F0702030302020204" pitchFamily="66" charset="0"/>
              </a:rPr>
              <a:t>Identify </a:t>
            </a:r>
            <a:r>
              <a:rPr lang="en-GB" sz="800" dirty="0">
                <a:latin typeface="Comic Sans MS" panose="030F0702030302020204" pitchFamily="66" charset="0"/>
              </a:rPr>
              <a:t>that most living things live in habitats to which they are suited and describe how different habitats provide for the basic needs of different kinds of animals and plants, and how they depend on each other</a:t>
            </a:r>
          </a:p>
          <a:p>
            <a:pPr marL="171450" indent="-171450">
              <a:buFont typeface="Arial" panose="020B0604020202020204" pitchFamily="34" charset="0"/>
              <a:buChar char="•"/>
            </a:pPr>
            <a:r>
              <a:rPr lang="en-GB" sz="800" dirty="0" smtClean="0">
                <a:latin typeface="Comic Sans MS" panose="030F0702030302020204" pitchFamily="66" charset="0"/>
              </a:rPr>
              <a:t>Identify </a:t>
            </a:r>
            <a:r>
              <a:rPr lang="en-GB" sz="800" dirty="0">
                <a:latin typeface="Comic Sans MS" panose="030F0702030302020204" pitchFamily="66" charset="0"/>
              </a:rPr>
              <a:t>and name a variety of plants and animals in their habitats, including </a:t>
            </a:r>
            <a:r>
              <a:rPr lang="en-GB" sz="800" dirty="0" smtClean="0">
                <a:latin typeface="Comic Sans MS" panose="030F0702030302020204" pitchFamily="66" charset="0"/>
              </a:rPr>
              <a:t>microhabitats.</a:t>
            </a:r>
            <a:endParaRPr lang="en-GB" sz="1000" b="1" dirty="0">
              <a:latin typeface="Comic Sans MS" panose="030F0702030302020204" pitchFamily="66" charset="0"/>
            </a:endParaRPr>
          </a:p>
        </p:txBody>
      </p:sp>
      <p:pic>
        <p:nvPicPr>
          <p:cNvPr id="467" name="Graphic 466" descr="Bear outline">
            <a:extLst>
              <a:ext uri="{FF2B5EF4-FFF2-40B4-BE49-F238E27FC236}">
                <a16:creationId xmlns:a16="http://schemas.microsoft.com/office/drawing/2014/main" id="{0C28598F-31A5-467B-B213-5EA25E89FF6D}"/>
              </a:ext>
            </a:extLst>
          </p:cNvPr>
          <p:cNvPicPr>
            <a:picLocks noChangeAspect="1"/>
          </p:cNvPicPr>
          <p:nvPr/>
        </p:nvPicPr>
        <p:blipFill>
          <a:blip r:embed="rId23" cstate="print">
            <a:extLst>
              <a:ext uri="{28A0092B-C50C-407E-A947-70E740481C1C}">
                <a14:useLocalDpi xmlns:a14="http://schemas.microsoft.com/office/drawing/2010/main" val="0"/>
              </a:ext>
              <a:ext uri="{96DAC541-7B7A-43D3-8B79-37D633B846F1}">
                <asvg:svgBlip xmlns="" xmlns:asvg="http://schemas.microsoft.com/office/drawing/2016/SVG/main" r:embed="rId24"/>
              </a:ext>
            </a:extLst>
          </a:blip>
          <a:stretch>
            <a:fillRect/>
          </a:stretch>
        </p:blipFill>
        <p:spPr>
          <a:xfrm>
            <a:off x="1289547" y="1080824"/>
            <a:ext cx="625632" cy="625632"/>
          </a:xfrm>
          <a:prstGeom prst="rect">
            <a:avLst/>
          </a:prstGeom>
        </p:spPr>
      </p:pic>
      <p:sp>
        <p:nvSpPr>
          <p:cNvPr id="258" name="TextBox 257">
            <a:extLst>
              <a:ext uri="{FF2B5EF4-FFF2-40B4-BE49-F238E27FC236}">
                <a16:creationId xmlns:a16="http://schemas.microsoft.com/office/drawing/2014/main" id="{6D3DFC22-E615-4C08-B0FB-BD49186BADEF}"/>
              </a:ext>
            </a:extLst>
          </p:cNvPr>
          <p:cNvSpPr txBox="1"/>
          <p:nvPr/>
        </p:nvSpPr>
        <p:spPr>
          <a:xfrm>
            <a:off x="201128" y="11584597"/>
            <a:ext cx="3788165" cy="954107"/>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a:latin typeface="Comic Sans MS" panose="030F0702030302020204" pitchFamily="66" charset="0"/>
              </a:rPr>
              <a:t>Autumn </a:t>
            </a:r>
            <a:r>
              <a:rPr lang="en-GB" sz="800" b="1" u="sng" dirty="0" smtClean="0">
                <a:latin typeface="Comic Sans MS" panose="030F0702030302020204" pitchFamily="66" charset="0"/>
              </a:rPr>
              <a:t>2</a:t>
            </a:r>
          </a:p>
          <a:p>
            <a:pPr algn="ctr"/>
            <a:r>
              <a:rPr lang="en-GB" sz="800" b="1" u="sng" dirty="0" smtClean="0">
                <a:latin typeface="Comic Sans MS" panose="030F0702030302020204" pitchFamily="66" charset="0"/>
              </a:rPr>
              <a:t>(Year A)</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Types of animals.</a:t>
            </a:r>
          </a:p>
          <a:p>
            <a:pPr marL="171450" indent="-171450">
              <a:buFont typeface="Arial" panose="020B0604020202020204" pitchFamily="34" charset="0"/>
              <a:buChar char="•"/>
            </a:pPr>
            <a:r>
              <a:rPr lang="en-GB" sz="800" dirty="0" smtClean="0">
                <a:latin typeface="Comic Sans MS" panose="030F0702030302020204" pitchFamily="66" charset="0"/>
              </a:rPr>
              <a:t>Identify and name a variety of common animals including fish, amphibians, reptiles, birds and mammals.</a:t>
            </a:r>
          </a:p>
          <a:p>
            <a:pPr marL="171450" indent="-171450">
              <a:buFont typeface="Arial" panose="020B0604020202020204" pitchFamily="34" charset="0"/>
              <a:buChar char="•"/>
            </a:pPr>
            <a:r>
              <a:rPr lang="en-GB" sz="800" dirty="0" smtClean="0">
                <a:latin typeface="Comic Sans MS" panose="030F0702030302020204" pitchFamily="66" charset="0"/>
              </a:rPr>
              <a:t>Identify and  name a variety of common animals that are carnivores, herbivores and omnivores</a:t>
            </a:r>
            <a:r>
              <a:rPr lang="en-GB" sz="800" b="1" dirty="0">
                <a:latin typeface="Comic Sans MS" panose="030F0702030302020204" pitchFamily="66" charset="0"/>
              </a:rPr>
              <a:t>.</a:t>
            </a:r>
            <a:endParaRPr lang="en-GB" sz="800" dirty="0">
              <a:latin typeface="Comic Sans MS" panose="030F0702030302020204" pitchFamily="66" charset="0"/>
            </a:endParaRPr>
          </a:p>
        </p:txBody>
      </p:sp>
      <p:sp>
        <p:nvSpPr>
          <p:cNvPr id="264" name="TextBox 263">
            <a:extLst>
              <a:ext uri="{FF2B5EF4-FFF2-40B4-BE49-F238E27FC236}">
                <a16:creationId xmlns:a16="http://schemas.microsoft.com/office/drawing/2014/main" id="{CF1A442E-0380-4372-9545-A23F6201B9FE}"/>
              </a:ext>
            </a:extLst>
          </p:cNvPr>
          <p:cNvSpPr txBox="1"/>
          <p:nvPr/>
        </p:nvSpPr>
        <p:spPr>
          <a:xfrm>
            <a:off x="52540" y="4315980"/>
            <a:ext cx="1930817" cy="1446550"/>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Summer 1</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a:t>
            </a:r>
          </a:p>
          <a:p>
            <a:pPr algn="ctr"/>
            <a:r>
              <a:rPr lang="en-GB" sz="800" b="1" u="sng" dirty="0" smtClean="0">
                <a:latin typeface="Comic Sans MS" panose="030F0702030302020204" pitchFamily="66" charset="0"/>
              </a:rPr>
              <a:t>Dangers to living things</a:t>
            </a:r>
            <a:r>
              <a:rPr lang="en-GB" sz="800" b="1" dirty="0" smtClean="0">
                <a:latin typeface="Comic Sans MS" panose="030F0702030302020204" pitchFamily="66" charset="0"/>
              </a:rPr>
              <a:t>.</a:t>
            </a:r>
          </a:p>
          <a:p>
            <a:pPr marL="171450" indent="-171450">
              <a:buFont typeface="Arial" panose="020B0604020202020204" pitchFamily="34" charset="0"/>
              <a:buChar char="•"/>
            </a:pPr>
            <a:r>
              <a:rPr lang="en-GB" sz="800" dirty="0" smtClean="0">
                <a:latin typeface="Comic Sans MS" panose="030F0702030302020204" pitchFamily="66" charset="0"/>
              </a:rPr>
              <a:t>Recognise </a:t>
            </a:r>
            <a:r>
              <a:rPr lang="en-GB" sz="800" dirty="0">
                <a:latin typeface="Comic Sans MS" panose="030F0702030302020204" pitchFamily="66" charset="0"/>
              </a:rPr>
              <a:t>that environments can change and that this can sometimes pose dangers to living </a:t>
            </a:r>
            <a:r>
              <a:rPr lang="en-GB" sz="800" dirty="0" smtClean="0">
                <a:latin typeface="Comic Sans MS" panose="030F0702030302020204" pitchFamily="66" charset="0"/>
              </a:rPr>
              <a:t>things</a:t>
            </a:r>
          </a:p>
          <a:p>
            <a:pPr marL="171450" indent="-171450">
              <a:buFont typeface="Arial" panose="020B0604020202020204" pitchFamily="34" charset="0"/>
              <a:buChar char="•"/>
            </a:pPr>
            <a:r>
              <a:rPr lang="en-GB" sz="800" dirty="0" smtClean="0">
                <a:latin typeface="Comic Sans MS" panose="030F0702030302020204" pitchFamily="66" charset="0"/>
              </a:rPr>
              <a:t>Construct </a:t>
            </a:r>
            <a:r>
              <a:rPr lang="en-GB" sz="800" dirty="0">
                <a:latin typeface="Comic Sans MS" panose="030F0702030302020204" pitchFamily="66" charset="0"/>
              </a:rPr>
              <a:t>and interpret a variety of food chains, identifying producers, predators and </a:t>
            </a:r>
            <a:r>
              <a:rPr lang="en-GB" sz="800" dirty="0" smtClean="0">
                <a:latin typeface="Comic Sans MS" panose="030F0702030302020204" pitchFamily="66" charset="0"/>
              </a:rPr>
              <a:t>prey.</a:t>
            </a:r>
          </a:p>
        </p:txBody>
      </p:sp>
      <p:sp>
        <p:nvSpPr>
          <p:cNvPr id="275" name="TextBox 274">
            <a:extLst>
              <a:ext uri="{FF2B5EF4-FFF2-40B4-BE49-F238E27FC236}">
                <a16:creationId xmlns:a16="http://schemas.microsoft.com/office/drawing/2014/main" id="{E73C03BD-476D-4767-8A4C-625646F21B3F}"/>
              </a:ext>
            </a:extLst>
          </p:cNvPr>
          <p:cNvSpPr txBox="1"/>
          <p:nvPr/>
        </p:nvSpPr>
        <p:spPr>
          <a:xfrm>
            <a:off x="6894120" y="8406355"/>
            <a:ext cx="2403779" cy="1107996"/>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Spring 1</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B)</a:t>
            </a:r>
          </a:p>
          <a:p>
            <a:pPr algn="ctr"/>
            <a:r>
              <a:rPr lang="en-GB" sz="800" b="1" u="sng" dirty="0" smtClean="0">
                <a:latin typeface="Comic Sans MS" panose="030F0702030302020204" pitchFamily="66" charset="0"/>
              </a:rPr>
              <a:t>Growing Plants</a:t>
            </a:r>
            <a:r>
              <a:rPr lang="en-GB" sz="800" b="1" dirty="0" smtClean="0">
                <a:latin typeface="Comic Sans MS" panose="030F0702030302020204" pitchFamily="66" charset="0"/>
              </a:rPr>
              <a:t>.</a:t>
            </a:r>
            <a:endParaRPr lang="en-GB" sz="800" b="1" dirty="0">
              <a:latin typeface="Comic Sans MS" panose="030F0702030302020204" pitchFamily="66" charset="0"/>
            </a:endParaRPr>
          </a:p>
          <a:p>
            <a:pPr marL="171450" indent="-171450">
              <a:buFont typeface="Arial" panose="020B0604020202020204" pitchFamily="34" charset="0"/>
              <a:buChar char="•"/>
            </a:pPr>
            <a:r>
              <a:rPr lang="en-GB" sz="800" dirty="0" smtClean="0">
                <a:latin typeface="Comic Sans MS" panose="030F0702030302020204" pitchFamily="66" charset="0"/>
              </a:rPr>
              <a:t>Observe </a:t>
            </a:r>
            <a:r>
              <a:rPr lang="en-GB" sz="800" dirty="0">
                <a:latin typeface="Comic Sans MS" panose="030F0702030302020204" pitchFamily="66" charset="0"/>
              </a:rPr>
              <a:t>and describe how seeds and bulbs grow into mature plants</a:t>
            </a:r>
          </a:p>
          <a:p>
            <a:pPr marL="171450" indent="-171450">
              <a:buFont typeface="Arial" panose="020B0604020202020204" pitchFamily="34" charset="0"/>
              <a:buChar char="•"/>
            </a:pPr>
            <a:r>
              <a:rPr lang="en-GB" sz="800" dirty="0" smtClean="0">
                <a:latin typeface="Comic Sans MS" panose="030F0702030302020204" pitchFamily="66" charset="0"/>
              </a:rPr>
              <a:t>Find </a:t>
            </a:r>
            <a:r>
              <a:rPr lang="en-GB" sz="800" dirty="0">
                <a:latin typeface="Comic Sans MS" panose="030F0702030302020204" pitchFamily="66" charset="0"/>
              </a:rPr>
              <a:t>out and describe how plants need water, light and a suitable temperature to grow and stay </a:t>
            </a:r>
            <a:r>
              <a:rPr lang="en-GB" sz="800" dirty="0" smtClean="0">
                <a:latin typeface="Comic Sans MS" panose="030F0702030302020204" pitchFamily="66" charset="0"/>
              </a:rPr>
              <a:t>healthy</a:t>
            </a:r>
            <a:r>
              <a:rPr lang="en-GB" sz="1000" b="1" dirty="0">
                <a:latin typeface="Comic Sans MS" panose="030F0702030302020204" pitchFamily="66" charset="0"/>
              </a:rPr>
              <a:t>.</a:t>
            </a:r>
            <a:endParaRPr lang="en-GB" sz="800" dirty="0">
              <a:latin typeface="Comic Sans MS" panose="030F0702030302020204" pitchFamily="66" charset="0"/>
            </a:endParaRPr>
          </a:p>
        </p:txBody>
      </p:sp>
      <p:sp>
        <p:nvSpPr>
          <p:cNvPr id="278" name="TextBox 277">
            <a:extLst>
              <a:ext uri="{FF2B5EF4-FFF2-40B4-BE49-F238E27FC236}">
                <a16:creationId xmlns:a16="http://schemas.microsoft.com/office/drawing/2014/main" id="{ED8AD46A-DA49-415A-AE31-7A44DE352CC4}"/>
              </a:ext>
            </a:extLst>
          </p:cNvPr>
          <p:cNvSpPr txBox="1"/>
          <p:nvPr/>
        </p:nvSpPr>
        <p:spPr>
          <a:xfrm>
            <a:off x="3121552" y="8961605"/>
            <a:ext cx="2938268" cy="1077218"/>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a:latin typeface="Comic Sans MS" panose="030F0702030302020204" pitchFamily="66" charset="0"/>
              </a:rPr>
              <a:t>Spring </a:t>
            </a:r>
            <a:r>
              <a:rPr lang="en-GB" sz="800" b="1" u="sng" dirty="0">
                <a:latin typeface="Comic Sans MS" panose="030F0702030302020204" pitchFamily="66" charset="0"/>
              </a:rPr>
              <a:t>2</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a:t>
            </a:r>
          </a:p>
          <a:p>
            <a:pPr algn="ctr"/>
            <a:r>
              <a:rPr lang="en-GB" sz="800" b="1" u="sng" dirty="0" smtClean="0">
                <a:latin typeface="Comic Sans MS" panose="030F0702030302020204" pitchFamily="66" charset="0"/>
              </a:rPr>
              <a:t>Living things.</a:t>
            </a:r>
          </a:p>
          <a:p>
            <a:pPr marL="171450" indent="-171450">
              <a:buFont typeface="Arial" panose="020B0604020202020204" pitchFamily="34" charset="0"/>
              <a:buChar char="•"/>
            </a:pPr>
            <a:r>
              <a:rPr lang="en-GB" sz="800" dirty="0" smtClean="0">
                <a:latin typeface="Comic Sans MS" panose="030F0702030302020204" pitchFamily="66" charset="0"/>
              </a:rPr>
              <a:t>Explore and compare the differences between things that are living, dead and things that have never been alive.</a:t>
            </a:r>
          </a:p>
          <a:p>
            <a:pPr marL="171450" indent="-171450">
              <a:buFont typeface="Arial" panose="020B0604020202020204" pitchFamily="34" charset="0"/>
              <a:buChar char="•"/>
            </a:pPr>
            <a:r>
              <a:rPr lang="en-GB" sz="800" dirty="0" smtClean="0">
                <a:latin typeface="Comic Sans MS" panose="030F0702030302020204" pitchFamily="66" charset="0"/>
              </a:rPr>
              <a:t>Notice that animals including humans, have offspring which grow into adults.</a:t>
            </a:r>
            <a:endParaRPr lang="en-GB" sz="800" dirty="0">
              <a:latin typeface="Comic Sans MS" panose="030F0702030302020204" pitchFamily="66" charset="0"/>
            </a:endParaRPr>
          </a:p>
        </p:txBody>
      </p:sp>
      <p:sp>
        <p:nvSpPr>
          <p:cNvPr id="289" name="TextBox 288">
            <a:extLst>
              <a:ext uri="{FF2B5EF4-FFF2-40B4-BE49-F238E27FC236}">
                <a16:creationId xmlns:a16="http://schemas.microsoft.com/office/drawing/2014/main" id="{6E35C34F-ED62-4F15-B01F-64185F17E87C}"/>
              </a:ext>
            </a:extLst>
          </p:cNvPr>
          <p:cNvSpPr txBox="1"/>
          <p:nvPr/>
        </p:nvSpPr>
        <p:spPr>
          <a:xfrm>
            <a:off x="145057" y="9563211"/>
            <a:ext cx="2701604" cy="1692771"/>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Spring</a:t>
            </a:r>
            <a:r>
              <a:rPr lang="en-GB" sz="800" b="1" u="sng" dirty="0" smtClean="0">
                <a:latin typeface="Comic Sans MS" panose="030F0702030302020204" pitchFamily="66" charset="0"/>
              </a:rPr>
              <a:t> </a:t>
            </a:r>
            <a:r>
              <a:rPr lang="en-GB" sz="800" b="1" u="sng" dirty="0" smtClean="0">
                <a:latin typeface="Comic Sans MS" panose="030F0702030302020204" pitchFamily="66" charset="0"/>
              </a:rPr>
              <a:t>1</a:t>
            </a:r>
          </a:p>
          <a:p>
            <a:pPr algn="ctr"/>
            <a:r>
              <a:rPr lang="en-GB" sz="800" b="1" u="sng" dirty="0" smtClean="0">
                <a:latin typeface="Comic Sans MS" panose="030F0702030302020204" pitchFamily="66" charset="0"/>
              </a:rPr>
              <a:t>(Year A)</a:t>
            </a:r>
          </a:p>
          <a:p>
            <a:pPr algn="ctr"/>
            <a:r>
              <a:rPr lang="en-GB" sz="800" b="1" u="sng" dirty="0" smtClean="0">
                <a:latin typeface="Comic Sans MS" panose="030F0702030302020204" pitchFamily="66" charset="0"/>
              </a:rPr>
              <a:t>Feeding and exercise.</a:t>
            </a:r>
          </a:p>
          <a:p>
            <a:pPr marL="171450" indent="-171450">
              <a:buFont typeface="Arial" panose="020B0604020202020204" pitchFamily="34" charset="0"/>
              <a:buChar char="•"/>
            </a:pPr>
            <a:r>
              <a:rPr lang="en-GB" sz="800" dirty="0" smtClean="0">
                <a:latin typeface="Comic Sans MS" panose="030F0702030302020204" pitchFamily="66" charset="0"/>
              </a:rPr>
              <a:t>Describe how animals obtain their food from plants and other animals, using the idea of a  simple food chain, and identify and name different sources of food.</a:t>
            </a:r>
          </a:p>
          <a:p>
            <a:pPr marL="171450" indent="-171450">
              <a:buFont typeface="Arial" panose="020B0604020202020204" pitchFamily="34" charset="0"/>
              <a:buChar char="•"/>
            </a:pPr>
            <a:r>
              <a:rPr lang="en-GB" sz="800" dirty="0" smtClean="0">
                <a:latin typeface="Comic Sans MS" panose="030F0702030302020204" pitchFamily="66" charset="0"/>
              </a:rPr>
              <a:t>Find out about and describe the basic needs of animals, including humans, for survival (water, food and air)</a:t>
            </a:r>
          </a:p>
          <a:p>
            <a:pPr marL="171450" indent="-171450">
              <a:buFont typeface="Arial" panose="020B0604020202020204" pitchFamily="34" charset="0"/>
              <a:buChar char="•"/>
            </a:pPr>
            <a:r>
              <a:rPr lang="en-GB" sz="800" dirty="0" smtClean="0">
                <a:latin typeface="Comic Sans MS" panose="030F0702030302020204" pitchFamily="66" charset="0"/>
              </a:rPr>
              <a:t>Describe the importance for humans of exercise, eating the right amounts of different types of food,, and hygiene.</a:t>
            </a:r>
            <a:endParaRPr lang="en-GB" sz="800" b="1" u="sng" dirty="0">
              <a:latin typeface="Comic Sans MS" panose="030F0702030302020204" pitchFamily="66" charset="0"/>
            </a:endParaRPr>
          </a:p>
        </p:txBody>
      </p:sp>
      <p:cxnSp>
        <p:nvCxnSpPr>
          <p:cNvPr id="296" name="Straight Connector 295">
            <a:extLst>
              <a:ext uri="{FF2B5EF4-FFF2-40B4-BE49-F238E27FC236}">
                <a16:creationId xmlns:a16="http://schemas.microsoft.com/office/drawing/2014/main" id="{A6D9CFBE-6742-45AF-A1E4-A6E547059FDD}"/>
              </a:ext>
            </a:extLst>
          </p:cNvPr>
          <p:cNvCxnSpPr>
            <a:cxnSpLocks/>
          </p:cNvCxnSpPr>
          <p:nvPr/>
        </p:nvCxnSpPr>
        <p:spPr>
          <a:xfrm flipH="1" flipV="1">
            <a:off x="11342514" y="5062614"/>
            <a:ext cx="18876" cy="434962"/>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97" name="Straight Connector 296">
            <a:extLst>
              <a:ext uri="{FF2B5EF4-FFF2-40B4-BE49-F238E27FC236}">
                <a16:creationId xmlns:a16="http://schemas.microsoft.com/office/drawing/2014/main" id="{ED335B36-79B3-4FED-AD6C-B70685A936D1}"/>
              </a:ext>
            </a:extLst>
          </p:cNvPr>
          <p:cNvCxnSpPr>
            <a:cxnSpLocks/>
          </p:cNvCxnSpPr>
          <p:nvPr/>
        </p:nvCxnSpPr>
        <p:spPr>
          <a:xfrm flipV="1">
            <a:off x="11563939" y="6073252"/>
            <a:ext cx="0" cy="398514"/>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sp>
        <p:nvSpPr>
          <p:cNvPr id="317" name="TextBox 316">
            <a:extLst>
              <a:ext uri="{FF2B5EF4-FFF2-40B4-BE49-F238E27FC236}">
                <a16:creationId xmlns:a16="http://schemas.microsoft.com/office/drawing/2014/main" id="{DD9BD5CA-C02B-43BE-80AC-DCE280600FE5}"/>
              </a:ext>
            </a:extLst>
          </p:cNvPr>
          <p:cNvSpPr txBox="1"/>
          <p:nvPr/>
        </p:nvSpPr>
        <p:spPr>
          <a:xfrm>
            <a:off x="4599909" y="3827607"/>
            <a:ext cx="3589861" cy="1077218"/>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Spring </a:t>
            </a:r>
            <a:r>
              <a:rPr lang="en-GB" sz="800" b="1" u="sng" dirty="0" smtClean="0">
                <a:latin typeface="Comic Sans MS" panose="030F0702030302020204" pitchFamily="66" charset="0"/>
              </a:rPr>
              <a:t>2</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B)</a:t>
            </a:r>
          </a:p>
          <a:p>
            <a:pPr algn="ctr"/>
            <a:r>
              <a:rPr lang="en-GB" sz="800" b="1" u="sng" dirty="0" smtClean="0">
                <a:latin typeface="Comic Sans MS" panose="030F0702030302020204" pitchFamily="66" charset="0"/>
              </a:rPr>
              <a:t>Parts of plants.</a:t>
            </a:r>
          </a:p>
          <a:p>
            <a:pPr marL="171450" indent="-171450">
              <a:buFont typeface="Arial" panose="020B0604020202020204" pitchFamily="34" charset="0"/>
              <a:buChar char="•"/>
            </a:pPr>
            <a:r>
              <a:rPr lang="en-GB" sz="800" dirty="0" smtClean="0">
                <a:latin typeface="Comic Sans MS" panose="030F0702030302020204" pitchFamily="66" charset="0"/>
              </a:rPr>
              <a:t>Identify </a:t>
            </a:r>
            <a:r>
              <a:rPr lang="en-GB" sz="800" dirty="0">
                <a:latin typeface="Comic Sans MS" panose="030F0702030302020204" pitchFamily="66" charset="0"/>
              </a:rPr>
              <a:t>and describe the functions of different parts of flowering plants: roots, stem/trunk, leaves and </a:t>
            </a:r>
            <a:r>
              <a:rPr lang="en-GB" sz="800" dirty="0" smtClean="0">
                <a:latin typeface="Comic Sans MS" panose="030F0702030302020204" pitchFamily="66" charset="0"/>
              </a:rPr>
              <a:t>flowers</a:t>
            </a:r>
          </a:p>
          <a:p>
            <a:pPr marL="171450" indent="-171450">
              <a:buFont typeface="Arial" panose="020B0604020202020204" pitchFamily="34" charset="0"/>
              <a:buChar char="•"/>
            </a:pPr>
            <a:r>
              <a:rPr lang="en-GB" sz="800" dirty="0" smtClean="0">
                <a:latin typeface="Comic Sans MS" panose="030F0702030302020204" pitchFamily="66" charset="0"/>
              </a:rPr>
              <a:t>Investigate </a:t>
            </a:r>
            <a:r>
              <a:rPr lang="en-GB" sz="800" dirty="0">
                <a:latin typeface="Comic Sans MS" panose="030F0702030302020204" pitchFamily="66" charset="0"/>
              </a:rPr>
              <a:t>the way in which water is transported within plants</a:t>
            </a:r>
          </a:p>
          <a:p>
            <a:pPr marL="171450" indent="-171450">
              <a:buFont typeface="Arial" panose="020B0604020202020204" pitchFamily="34" charset="0"/>
              <a:buChar char="•"/>
            </a:pPr>
            <a:r>
              <a:rPr lang="en-GB" sz="800" dirty="0" smtClean="0">
                <a:latin typeface="Comic Sans MS" panose="030F0702030302020204" pitchFamily="66" charset="0"/>
              </a:rPr>
              <a:t>Explore </a:t>
            </a:r>
            <a:r>
              <a:rPr lang="en-GB" sz="800" dirty="0">
                <a:latin typeface="Comic Sans MS" panose="030F0702030302020204" pitchFamily="66" charset="0"/>
              </a:rPr>
              <a:t>the part that flowers play in the life cycle of flowering plants, including pollination, seed formation and seed </a:t>
            </a:r>
            <a:r>
              <a:rPr lang="en-GB" sz="800" dirty="0" smtClean="0">
                <a:latin typeface="Comic Sans MS" panose="030F0702030302020204" pitchFamily="66" charset="0"/>
              </a:rPr>
              <a:t>dispersal</a:t>
            </a:r>
            <a:r>
              <a:rPr lang="en-GB" sz="800" b="1" dirty="0">
                <a:latin typeface="Comic Sans MS" panose="030F0702030302020204" pitchFamily="66" charset="0"/>
              </a:rPr>
              <a:t>.</a:t>
            </a:r>
            <a:endParaRPr lang="en-GB" sz="800" dirty="0">
              <a:latin typeface="Comic Sans MS" panose="030F0702030302020204" pitchFamily="66" charset="0"/>
            </a:endParaRPr>
          </a:p>
        </p:txBody>
      </p:sp>
      <p:cxnSp>
        <p:nvCxnSpPr>
          <p:cNvPr id="320" name="Straight Connector 319">
            <a:extLst>
              <a:ext uri="{FF2B5EF4-FFF2-40B4-BE49-F238E27FC236}">
                <a16:creationId xmlns:a16="http://schemas.microsoft.com/office/drawing/2014/main" id="{1A3C8374-133C-4AAB-ACFD-C04061C35886}"/>
              </a:ext>
            </a:extLst>
          </p:cNvPr>
          <p:cNvCxnSpPr>
            <a:cxnSpLocks/>
          </p:cNvCxnSpPr>
          <p:nvPr/>
        </p:nvCxnSpPr>
        <p:spPr>
          <a:xfrm flipV="1">
            <a:off x="11182967" y="5800641"/>
            <a:ext cx="2402" cy="54502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323" name="Straight Connector 322">
            <a:extLst>
              <a:ext uri="{FF2B5EF4-FFF2-40B4-BE49-F238E27FC236}">
                <a16:creationId xmlns:a16="http://schemas.microsoft.com/office/drawing/2014/main" id="{78E960A8-C2D4-4A32-A8A3-78F7D60DED6F}"/>
              </a:ext>
            </a:extLst>
          </p:cNvPr>
          <p:cNvCxnSpPr/>
          <p:nvPr/>
        </p:nvCxnSpPr>
        <p:spPr>
          <a:xfrm>
            <a:off x="335321" y="2780763"/>
            <a:ext cx="5776047" cy="8361"/>
          </a:xfrm>
          <a:prstGeom prst="line">
            <a:avLst/>
          </a:prstGeom>
          <a:ln w="28575">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22" name="Triangle 45">
            <a:extLst>
              <a:ext uri="{FF2B5EF4-FFF2-40B4-BE49-F238E27FC236}">
                <a16:creationId xmlns:a16="http://schemas.microsoft.com/office/drawing/2014/main" id="{B85D31BE-9BE0-3341-86C3-0BFD563EAA1B}"/>
              </a:ext>
            </a:extLst>
          </p:cNvPr>
          <p:cNvSpPr/>
          <p:nvPr/>
        </p:nvSpPr>
        <p:spPr>
          <a:xfrm rot="16200000">
            <a:off x="-203898" y="1717312"/>
            <a:ext cx="1111685" cy="508827"/>
          </a:xfrm>
          <a:prstGeom prst="triangle">
            <a:avLst/>
          </a:prstGeom>
          <a:gradFill>
            <a:gsLst>
              <a:gs pos="0">
                <a:schemeClr val="accent1">
                  <a:lumMod val="5000"/>
                  <a:lumOff val="95000"/>
                </a:schemeClr>
              </a:gs>
              <a:gs pos="100000">
                <a:schemeClr val="tx1">
                  <a:lumMod val="85000"/>
                  <a:lumOff val="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dirty="0">
              <a:latin typeface="Comic Sans MS" panose="030F0702030302020204" pitchFamily="66" charset="0"/>
            </a:endParaRPr>
          </a:p>
        </p:txBody>
      </p:sp>
      <p:cxnSp>
        <p:nvCxnSpPr>
          <p:cNvPr id="336" name="Straight Connector 335">
            <a:extLst>
              <a:ext uri="{FF2B5EF4-FFF2-40B4-BE49-F238E27FC236}">
                <a16:creationId xmlns:a16="http://schemas.microsoft.com/office/drawing/2014/main" id="{299EEE4F-6BE4-400A-9B38-0DD5BC4CCE2C}"/>
              </a:ext>
            </a:extLst>
          </p:cNvPr>
          <p:cNvCxnSpPr>
            <a:cxnSpLocks/>
          </p:cNvCxnSpPr>
          <p:nvPr/>
        </p:nvCxnSpPr>
        <p:spPr>
          <a:xfrm flipH="1" flipV="1">
            <a:off x="10998317" y="238427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sp>
        <p:nvSpPr>
          <p:cNvPr id="332" name="TextBox 331">
            <a:extLst>
              <a:ext uri="{FF2B5EF4-FFF2-40B4-BE49-F238E27FC236}">
                <a16:creationId xmlns:a16="http://schemas.microsoft.com/office/drawing/2014/main" id="{21D3D401-562D-41E5-AB4F-AA2512049D1D}"/>
              </a:ext>
            </a:extLst>
          </p:cNvPr>
          <p:cNvSpPr txBox="1"/>
          <p:nvPr/>
        </p:nvSpPr>
        <p:spPr>
          <a:xfrm>
            <a:off x="2881459" y="7358942"/>
            <a:ext cx="2599892" cy="1200329"/>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Autumn 1</a:t>
            </a:r>
          </a:p>
          <a:p>
            <a:pPr algn="ctr"/>
            <a:r>
              <a:rPr lang="en-GB" sz="800" b="1" u="sng" dirty="0" smtClean="0">
                <a:latin typeface="Comic Sans MS" panose="030F0702030302020204" pitchFamily="66" charset="0"/>
              </a:rPr>
              <a:t>(Year B)</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Plants</a:t>
            </a:r>
            <a:r>
              <a:rPr lang="en-GB" sz="800" b="1" dirty="0" smtClean="0">
                <a:latin typeface="Comic Sans MS" panose="030F0702030302020204" pitchFamily="66" charset="0"/>
              </a:rPr>
              <a:t>.</a:t>
            </a:r>
          </a:p>
          <a:p>
            <a:pPr marL="171450" indent="-171450">
              <a:buFont typeface="Arial" panose="020B0604020202020204" pitchFamily="34" charset="0"/>
              <a:buChar char="•"/>
            </a:pPr>
            <a:r>
              <a:rPr lang="en-GB" sz="800" dirty="0" smtClean="0">
                <a:latin typeface="Comic Sans MS" panose="030F0702030302020204" pitchFamily="66" charset="0"/>
              </a:rPr>
              <a:t>Identify and name a variety of common wild and garden plants, including deciduous and evergreen tress.</a:t>
            </a:r>
          </a:p>
          <a:p>
            <a:pPr marL="171450" indent="-171450">
              <a:buFont typeface="Arial" panose="020B0604020202020204" pitchFamily="34" charset="0"/>
              <a:buChar char="•"/>
            </a:pPr>
            <a:r>
              <a:rPr lang="en-GB" sz="800" dirty="0" smtClean="0">
                <a:latin typeface="Comic Sans MS" panose="030F0702030302020204" pitchFamily="66" charset="0"/>
              </a:rPr>
              <a:t>Identify and describe the basic structure of variety of common flowering plants, including trees</a:t>
            </a:r>
            <a:r>
              <a:rPr lang="en-GB" sz="800" b="1" dirty="0" smtClean="0">
                <a:latin typeface="Comic Sans MS" panose="030F0702030302020204" pitchFamily="66" charset="0"/>
              </a:rPr>
              <a:t>.</a:t>
            </a:r>
            <a:endParaRPr lang="en-GB" sz="800" dirty="0">
              <a:latin typeface="Comic Sans MS" panose="030F0702030302020204" pitchFamily="66" charset="0"/>
            </a:endParaRPr>
          </a:p>
        </p:txBody>
      </p:sp>
      <p:sp>
        <p:nvSpPr>
          <p:cNvPr id="335" name="TextBox 334">
            <a:extLst>
              <a:ext uri="{FF2B5EF4-FFF2-40B4-BE49-F238E27FC236}">
                <a16:creationId xmlns:a16="http://schemas.microsoft.com/office/drawing/2014/main" id="{F9D57202-2EE2-4002-B8FC-490F578B9C5D}"/>
              </a:ext>
            </a:extLst>
          </p:cNvPr>
          <p:cNvSpPr txBox="1"/>
          <p:nvPr/>
        </p:nvSpPr>
        <p:spPr>
          <a:xfrm>
            <a:off x="2201389" y="4241678"/>
            <a:ext cx="2130396" cy="1107996"/>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Autumn 1</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t>
            </a:r>
            <a:r>
              <a:rPr lang="en-GB" sz="800" b="1" u="sng" dirty="0" smtClean="0">
                <a:latin typeface="Comic Sans MS" panose="030F0702030302020204" pitchFamily="66" charset="0"/>
              </a:rPr>
              <a:t>B)</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What plants need.</a:t>
            </a:r>
          </a:p>
          <a:p>
            <a:pPr marL="171450" indent="-171450">
              <a:buFont typeface="Arial" panose="020B0604020202020204" pitchFamily="34" charset="0"/>
              <a:buChar char="•"/>
            </a:pPr>
            <a:r>
              <a:rPr lang="en-GB" sz="800" dirty="0" smtClean="0">
                <a:latin typeface="Comic Sans MS" panose="030F0702030302020204" pitchFamily="66" charset="0"/>
              </a:rPr>
              <a:t>Explore </a:t>
            </a:r>
            <a:r>
              <a:rPr lang="en-GB" sz="800" dirty="0">
                <a:latin typeface="Comic Sans MS" panose="030F0702030302020204" pitchFamily="66" charset="0"/>
              </a:rPr>
              <a:t>the requirements of plants for life and growth (air, light, water, nutrients from soil, and room to grow) and how they vary from plant to </a:t>
            </a:r>
            <a:r>
              <a:rPr lang="en-GB" sz="800" dirty="0" smtClean="0">
                <a:latin typeface="Comic Sans MS" panose="030F0702030302020204" pitchFamily="66" charset="0"/>
              </a:rPr>
              <a:t>plant</a:t>
            </a:r>
            <a:r>
              <a:rPr lang="en-GB" sz="1000" b="1" dirty="0">
                <a:latin typeface="Comic Sans MS" panose="030F0702030302020204" pitchFamily="66" charset="0"/>
              </a:rPr>
              <a:t>.</a:t>
            </a:r>
            <a:endParaRPr lang="en-GB" sz="800" dirty="0">
              <a:latin typeface="Comic Sans MS" panose="030F0702030302020204" pitchFamily="66" charset="0"/>
            </a:endParaRPr>
          </a:p>
        </p:txBody>
      </p:sp>
      <p:cxnSp>
        <p:nvCxnSpPr>
          <p:cNvPr id="339" name="Straight Connector 338">
            <a:extLst>
              <a:ext uri="{FF2B5EF4-FFF2-40B4-BE49-F238E27FC236}">
                <a16:creationId xmlns:a16="http://schemas.microsoft.com/office/drawing/2014/main" id="{4B57ECB8-B24D-49DB-A9A2-CE6086E9EFCD}"/>
              </a:ext>
            </a:extLst>
          </p:cNvPr>
          <p:cNvCxnSpPr>
            <a:cxnSpLocks/>
          </p:cNvCxnSpPr>
          <p:nvPr/>
        </p:nvCxnSpPr>
        <p:spPr>
          <a:xfrm flipH="1" flipV="1">
            <a:off x="11052322" y="2868867"/>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341" name="Straight Connector 340">
            <a:extLst>
              <a:ext uri="{FF2B5EF4-FFF2-40B4-BE49-F238E27FC236}">
                <a16:creationId xmlns:a16="http://schemas.microsoft.com/office/drawing/2014/main" id="{DE1AE4D2-6EFB-4DCC-9BDA-FCF6E9311823}"/>
              </a:ext>
            </a:extLst>
          </p:cNvPr>
          <p:cNvCxnSpPr>
            <a:cxnSpLocks/>
          </p:cNvCxnSpPr>
          <p:nvPr/>
        </p:nvCxnSpPr>
        <p:spPr>
          <a:xfrm flipH="1" flipV="1">
            <a:off x="11241522" y="4318829"/>
            <a:ext cx="0" cy="65591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sp>
        <p:nvSpPr>
          <p:cNvPr id="333" name="TextBox 332">
            <a:extLst>
              <a:ext uri="{FF2B5EF4-FFF2-40B4-BE49-F238E27FC236}">
                <a16:creationId xmlns:a16="http://schemas.microsoft.com/office/drawing/2014/main" id="{8806A725-BED3-4914-8529-F0DE42AE5C91}"/>
              </a:ext>
            </a:extLst>
          </p:cNvPr>
          <p:cNvSpPr txBox="1"/>
          <p:nvPr/>
        </p:nvSpPr>
        <p:spPr>
          <a:xfrm>
            <a:off x="147017" y="1893154"/>
            <a:ext cx="2115589" cy="1692771"/>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a:latin typeface="Comic Sans MS" panose="030F0702030302020204" pitchFamily="66" charset="0"/>
              </a:rPr>
              <a:t>Summer </a:t>
            </a:r>
            <a:r>
              <a:rPr lang="en-GB" sz="800" b="1" u="sng" dirty="0" smtClean="0">
                <a:latin typeface="Comic Sans MS" panose="030F0702030302020204" pitchFamily="66" charset="0"/>
              </a:rPr>
              <a:t>2</a:t>
            </a:r>
          </a:p>
          <a:p>
            <a:pPr algn="ctr"/>
            <a:r>
              <a:rPr lang="en-GB" sz="800" b="1" u="sng" dirty="0" smtClean="0">
                <a:latin typeface="Comic Sans MS" panose="030F0702030302020204" pitchFamily="66" charset="0"/>
              </a:rPr>
              <a:t>(Year </a:t>
            </a:r>
            <a:r>
              <a:rPr lang="en-GB" sz="800" b="1" u="sng" dirty="0" smtClean="0">
                <a:latin typeface="Comic Sans MS" panose="030F0702030302020204" pitchFamily="66" charset="0"/>
              </a:rPr>
              <a:t>B)</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Classifying living things.</a:t>
            </a:r>
          </a:p>
          <a:p>
            <a:pPr marL="171450" indent="-171450">
              <a:buFont typeface="Arial" panose="020B0604020202020204" pitchFamily="34" charset="0"/>
              <a:buChar char="•"/>
            </a:pPr>
            <a:r>
              <a:rPr lang="en-GB" sz="800" dirty="0" smtClean="0">
                <a:latin typeface="Comic Sans MS" panose="030F0702030302020204" pitchFamily="66" charset="0"/>
              </a:rPr>
              <a:t>Describe </a:t>
            </a:r>
            <a:r>
              <a:rPr lang="en-GB" sz="800" dirty="0">
                <a:latin typeface="Comic Sans MS" panose="030F0702030302020204" pitchFamily="66" charset="0"/>
              </a:rPr>
              <a:t>how living things are classified into broad groups according to common observable characteristics and based on similarities and differences, including micro-organisms, plants and animals</a:t>
            </a:r>
          </a:p>
          <a:p>
            <a:pPr marL="171450" indent="-171450">
              <a:buFont typeface="Arial" panose="020B0604020202020204" pitchFamily="34" charset="0"/>
              <a:buChar char="•"/>
            </a:pPr>
            <a:r>
              <a:rPr lang="en-GB" sz="800" dirty="0" smtClean="0">
                <a:latin typeface="Comic Sans MS" panose="030F0702030302020204" pitchFamily="66" charset="0"/>
              </a:rPr>
              <a:t>Give </a:t>
            </a:r>
            <a:r>
              <a:rPr lang="en-GB" sz="800" dirty="0">
                <a:latin typeface="Comic Sans MS" panose="030F0702030302020204" pitchFamily="66" charset="0"/>
              </a:rPr>
              <a:t>reasons for classifying plants and animals based on specific </a:t>
            </a:r>
            <a:r>
              <a:rPr lang="en-GB" sz="800" dirty="0" smtClean="0">
                <a:latin typeface="Comic Sans MS" panose="030F0702030302020204" pitchFamily="66" charset="0"/>
              </a:rPr>
              <a:t>characteristics</a:t>
            </a:r>
            <a:endParaRPr lang="en-GB" sz="800" dirty="0">
              <a:latin typeface="Comic Sans MS" panose="030F0702030302020204" pitchFamily="66" charset="0"/>
            </a:endParaRPr>
          </a:p>
        </p:txBody>
      </p:sp>
      <p:sp>
        <p:nvSpPr>
          <p:cNvPr id="2" name="TextBox 1">
            <a:extLst>
              <a:ext uri="{FF2B5EF4-FFF2-40B4-BE49-F238E27FC236}">
                <a16:creationId xmlns:a16="http://schemas.microsoft.com/office/drawing/2014/main" id="{245A639B-14A8-4EC2-8B8F-C24F9502FF5B}"/>
              </a:ext>
            </a:extLst>
          </p:cNvPr>
          <p:cNvSpPr txBox="1"/>
          <p:nvPr/>
        </p:nvSpPr>
        <p:spPr>
          <a:xfrm>
            <a:off x="7867578" y="11321915"/>
            <a:ext cx="1605196" cy="1077218"/>
          </a:xfrm>
          <a:prstGeom prst="rect">
            <a:avLst/>
          </a:prstGeom>
          <a:solidFill>
            <a:schemeClr val="accent6">
              <a:lumMod val="40000"/>
              <a:lumOff val="60000"/>
            </a:schemeClr>
          </a:solidFill>
          <a:ln w="12700">
            <a:solidFill>
              <a:srgbClr val="7030A0"/>
            </a:solidFill>
          </a:ln>
        </p:spPr>
        <p:txBody>
          <a:bodyPr wrap="square" rtlCol="0">
            <a:spAutoFit/>
          </a:bodyPr>
          <a:lstStyle/>
          <a:p>
            <a:r>
              <a:rPr lang="en-GB" sz="800" b="1" u="sng" dirty="0">
                <a:latin typeface="Comic Sans MS" panose="030F0702030302020204" pitchFamily="66" charset="0"/>
              </a:rPr>
              <a:t>In EYFS, children:</a:t>
            </a:r>
          </a:p>
          <a:p>
            <a:r>
              <a:rPr lang="en-GB" sz="800" dirty="0">
                <a:latin typeface="Comic Sans MS" panose="030F0702030302020204" pitchFamily="66" charset="0"/>
              </a:rPr>
              <a:t>Compare handprints and footprints and draw pictures of themselves and others.</a:t>
            </a:r>
          </a:p>
          <a:p>
            <a:r>
              <a:rPr lang="en-GB" sz="800" dirty="0">
                <a:latin typeface="Comic Sans MS" panose="030F0702030302020204" pitchFamily="66" charset="0"/>
              </a:rPr>
              <a:t>Explore the natural world around them including plants and animals in the school grounds</a:t>
            </a:r>
            <a:r>
              <a:rPr lang="en-GB" sz="800" dirty="0" smtClean="0">
                <a:latin typeface="Comic Sans MS" panose="030F0702030302020204" pitchFamily="66" charset="0"/>
              </a:rPr>
              <a:t>.</a:t>
            </a:r>
            <a:endParaRPr lang="en-GB" sz="800" dirty="0">
              <a:latin typeface="Comic Sans MS" panose="030F0702030302020204" pitchFamily="66" charset="0"/>
            </a:endParaRPr>
          </a:p>
        </p:txBody>
      </p:sp>
      <p:pic>
        <p:nvPicPr>
          <p:cNvPr id="3" name="Picture 2"/>
          <p:cNvPicPr>
            <a:picLocks noChangeAspect="1"/>
          </p:cNvPicPr>
          <p:nvPr/>
        </p:nvPicPr>
        <p:blipFill>
          <a:blip r:embed="rId25"/>
          <a:stretch>
            <a:fillRect/>
          </a:stretch>
        </p:blipFill>
        <p:spPr>
          <a:xfrm>
            <a:off x="8895769" y="10118"/>
            <a:ext cx="637336" cy="576637"/>
          </a:xfrm>
          <a:prstGeom prst="rect">
            <a:avLst/>
          </a:prstGeom>
        </p:spPr>
      </p:pic>
      <p:cxnSp>
        <p:nvCxnSpPr>
          <p:cNvPr id="453" name="Straight Connector 452">
            <a:extLst>
              <a:ext uri="{FF2B5EF4-FFF2-40B4-BE49-F238E27FC236}">
                <a16:creationId xmlns:a16="http://schemas.microsoft.com/office/drawing/2014/main" id="{86EB846A-C08D-8E44-A8A5-1C8D76F96038}"/>
              </a:ext>
            </a:extLst>
          </p:cNvPr>
          <p:cNvCxnSpPr>
            <a:cxnSpLocks/>
          </p:cNvCxnSpPr>
          <p:nvPr/>
        </p:nvCxnSpPr>
        <p:spPr>
          <a:xfrm flipH="1" flipV="1">
            <a:off x="4640928" y="10964933"/>
            <a:ext cx="2028787" cy="713725"/>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43" name="Straight Connector 442">
            <a:extLst>
              <a:ext uri="{FF2B5EF4-FFF2-40B4-BE49-F238E27FC236}">
                <a16:creationId xmlns:a16="http://schemas.microsoft.com/office/drawing/2014/main" id="{F00234DB-30A0-A14D-B827-8C2DCE0238B9}"/>
              </a:ext>
            </a:extLst>
          </p:cNvPr>
          <p:cNvCxnSpPr>
            <a:cxnSpLocks/>
          </p:cNvCxnSpPr>
          <p:nvPr/>
        </p:nvCxnSpPr>
        <p:spPr>
          <a:xfrm flipV="1">
            <a:off x="2880256" y="10958331"/>
            <a:ext cx="899287" cy="70628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51" name="Straight Connector 250">
            <a:extLst>
              <a:ext uri="{FF2B5EF4-FFF2-40B4-BE49-F238E27FC236}">
                <a16:creationId xmlns:a16="http://schemas.microsoft.com/office/drawing/2014/main" id="{73479F02-1E9A-4269-8BF2-947C70F5835A}"/>
              </a:ext>
            </a:extLst>
          </p:cNvPr>
          <p:cNvCxnSpPr>
            <a:cxnSpLocks/>
          </p:cNvCxnSpPr>
          <p:nvPr/>
        </p:nvCxnSpPr>
        <p:spPr>
          <a:xfrm flipV="1">
            <a:off x="663659" y="9288295"/>
            <a:ext cx="570648" cy="405822"/>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193" name="Straight Connector 192">
            <a:extLst>
              <a:ext uri="{FF2B5EF4-FFF2-40B4-BE49-F238E27FC236}">
                <a16:creationId xmlns:a16="http://schemas.microsoft.com/office/drawing/2014/main" id="{33AA7054-993C-4B96-A67E-3F5BAC3B0D90}"/>
              </a:ext>
            </a:extLst>
          </p:cNvPr>
          <p:cNvCxnSpPr>
            <a:cxnSpLocks/>
          </p:cNvCxnSpPr>
          <p:nvPr/>
        </p:nvCxnSpPr>
        <p:spPr>
          <a:xfrm flipV="1">
            <a:off x="2374080" y="8608418"/>
            <a:ext cx="674278" cy="173652"/>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id="{6FF84116-A064-4374-B68D-DEFE3DC6D2C9}"/>
              </a:ext>
            </a:extLst>
          </p:cNvPr>
          <p:cNvCxnSpPr>
            <a:cxnSpLocks/>
          </p:cNvCxnSpPr>
          <p:nvPr/>
        </p:nvCxnSpPr>
        <p:spPr>
          <a:xfrm flipH="1" flipV="1">
            <a:off x="4750866" y="8655315"/>
            <a:ext cx="448507" cy="415834"/>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4" name="Straight Connector 433">
            <a:extLst>
              <a:ext uri="{FF2B5EF4-FFF2-40B4-BE49-F238E27FC236}">
                <a16:creationId xmlns:a16="http://schemas.microsoft.com/office/drawing/2014/main" id="{C3FA2F8C-BD2B-EA46-8D5D-0F3383BE1ABC}"/>
              </a:ext>
            </a:extLst>
          </p:cNvPr>
          <p:cNvCxnSpPr>
            <a:cxnSpLocks/>
          </p:cNvCxnSpPr>
          <p:nvPr/>
        </p:nvCxnSpPr>
        <p:spPr>
          <a:xfrm>
            <a:off x="5293188" y="8346584"/>
            <a:ext cx="669341" cy="178003"/>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sp>
        <p:nvSpPr>
          <p:cNvPr id="247" name="TextBox 246">
            <a:extLst>
              <a:ext uri="{FF2B5EF4-FFF2-40B4-BE49-F238E27FC236}">
                <a16:creationId xmlns:a16="http://schemas.microsoft.com/office/drawing/2014/main" id="{E73C03BD-476D-4767-8A4C-625646F21B3F}"/>
              </a:ext>
            </a:extLst>
          </p:cNvPr>
          <p:cNvSpPr txBox="1"/>
          <p:nvPr/>
        </p:nvSpPr>
        <p:spPr>
          <a:xfrm>
            <a:off x="2128629" y="5766691"/>
            <a:ext cx="2114485" cy="1200329"/>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Spring 2</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t>
            </a:r>
            <a:r>
              <a:rPr lang="en-GB" sz="800" b="1" u="sng" dirty="0" smtClean="0">
                <a:latin typeface="Comic Sans MS" panose="030F0702030302020204" pitchFamily="66" charset="0"/>
              </a:rPr>
              <a:t>A)</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Human nutrition.</a:t>
            </a:r>
          </a:p>
          <a:p>
            <a:pPr marL="171450" indent="-171450">
              <a:buFont typeface="Arial" panose="020B0604020202020204" pitchFamily="34" charset="0"/>
              <a:buChar char="•"/>
            </a:pPr>
            <a:r>
              <a:rPr lang="en-GB" sz="800" dirty="0" smtClean="0">
                <a:latin typeface="Comic Sans MS" panose="030F0702030302020204" pitchFamily="66" charset="0"/>
              </a:rPr>
              <a:t>Describe </a:t>
            </a:r>
            <a:r>
              <a:rPr lang="en-GB" sz="800" dirty="0">
                <a:latin typeface="Comic Sans MS" panose="030F0702030302020204" pitchFamily="66" charset="0"/>
              </a:rPr>
              <a:t>the simple functions of the basic parts of the digestive system in humans</a:t>
            </a:r>
          </a:p>
          <a:p>
            <a:pPr marL="171450" indent="-171450">
              <a:buFont typeface="Arial" panose="020B0604020202020204" pitchFamily="34" charset="0"/>
              <a:buChar char="•"/>
            </a:pPr>
            <a:r>
              <a:rPr lang="en-GB" sz="800" dirty="0" smtClean="0">
                <a:latin typeface="Comic Sans MS" panose="030F0702030302020204" pitchFamily="66" charset="0"/>
              </a:rPr>
              <a:t>Identify </a:t>
            </a:r>
            <a:r>
              <a:rPr lang="en-GB" sz="800" dirty="0">
                <a:latin typeface="Comic Sans MS" panose="030F0702030302020204" pitchFamily="66" charset="0"/>
              </a:rPr>
              <a:t>the different types of teeth in humans and their simple </a:t>
            </a:r>
            <a:r>
              <a:rPr lang="en-GB" sz="800" dirty="0" smtClean="0">
                <a:latin typeface="Comic Sans MS" panose="030F0702030302020204" pitchFamily="66" charset="0"/>
              </a:rPr>
              <a:t>functions</a:t>
            </a:r>
          </a:p>
        </p:txBody>
      </p:sp>
      <p:cxnSp>
        <p:nvCxnSpPr>
          <p:cNvPr id="340" name="Straight Connector 339">
            <a:extLst>
              <a:ext uri="{FF2B5EF4-FFF2-40B4-BE49-F238E27FC236}">
                <a16:creationId xmlns:a16="http://schemas.microsoft.com/office/drawing/2014/main" id="{C3FA2F8C-BD2B-EA46-8D5D-0F3383BE1ABC}"/>
              </a:ext>
            </a:extLst>
          </p:cNvPr>
          <p:cNvCxnSpPr>
            <a:cxnSpLocks/>
          </p:cNvCxnSpPr>
          <p:nvPr/>
        </p:nvCxnSpPr>
        <p:spPr>
          <a:xfrm flipV="1">
            <a:off x="7018725" y="8213643"/>
            <a:ext cx="1087892" cy="528767"/>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sp>
        <p:nvSpPr>
          <p:cNvPr id="249" name="TextBox 248">
            <a:extLst>
              <a:ext uri="{FF2B5EF4-FFF2-40B4-BE49-F238E27FC236}">
                <a16:creationId xmlns:a16="http://schemas.microsoft.com/office/drawing/2014/main" id="{E73C03BD-476D-4767-8A4C-625646F21B3F}"/>
              </a:ext>
            </a:extLst>
          </p:cNvPr>
          <p:cNvSpPr txBox="1"/>
          <p:nvPr/>
        </p:nvSpPr>
        <p:spPr>
          <a:xfrm>
            <a:off x="4523963" y="5152383"/>
            <a:ext cx="2357434" cy="1231106"/>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a:latin typeface="Comic Sans MS" panose="030F0702030302020204" pitchFamily="66" charset="0"/>
              </a:rPr>
              <a:t>Autumn 2</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a:t>
            </a:r>
          </a:p>
          <a:p>
            <a:pPr algn="ctr"/>
            <a:r>
              <a:rPr lang="en-GB" sz="800" b="1" u="sng" dirty="0" smtClean="0">
                <a:latin typeface="Comic Sans MS" panose="030F0702030302020204" pitchFamily="66" charset="0"/>
              </a:rPr>
              <a:t>Grouping living things. </a:t>
            </a:r>
          </a:p>
          <a:p>
            <a:pPr marL="171450" indent="-171450">
              <a:buFont typeface="Arial" panose="020B0604020202020204" pitchFamily="34" charset="0"/>
              <a:buChar char="•"/>
            </a:pPr>
            <a:r>
              <a:rPr lang="en-GB" sz="800" dirty="0" smtClean="0">
                <a:latin typeface="Comic Sans MS" panose="030F0702030302020204" pitchFamily="66" charset="0"/>
              </a:rPr>
              <a:t>Recognise </a:t>
            </a:r>
            <a:r>
              <a:rPr lang="en-GB" sz="800" dirty="0">
                <a:latin typeface="Comic Sans MS" panose="030F0702030302020204" pitchFamily="66" charset="0"/>
              </a:rPr>
              <a:t>that living things can be grouped in a variety of ways</a:t>
            </a:r>
          </a:p>
          <a:p>
            <a:pPr marL="171450" indent="-171450">
              <a:buFont typeface="Arial" panose="020B0604020202020204" pitchFamily="34" charset="0"/>
              <a:buChar char="•"/>
            </a:pPr>
            <a:r>
              <a:rPr lang="en-GB" sz="800" dirty="0" smtClean="0">
                <a:latin typeface="Comic Sans MS" panose="030F0702030302020204" pitchFamily="66" charset="0"/>
              </a:rPr>
              <a:t>Explore </a:t>
            </a:r>
            <a:r>
              <a:rPr lang="en-GB" sz="800" dirty="0">
                <a:latin typeface="Comic Sans MS" panose="030F0702030302020204" pitchFamily="66" charset="0"/>
              </a:rPr>
              <a:t>and use classification keys to help group, identify and name a variety of living things in their local and wider </a:t>
            </a:r>
            <a:r>
              <a:rPr lang="en-GB" sz="800" dirty="0" smtClean="0">
                <a:latin typeface="Comic Sans MS" panose="030F0702030302020204" pitchFamily="66" charset="0"/>
              </a:rPr>
              <a:t>environment</a:t>
            </a:r>
            <a:r>
              <a:rPr lang="en-GB" sz="1000" b="1" dirty="0">
                <a:latin typeface="Comic Sans MS" panose="030F0702030302020204" pitchFamily="66" charset="0"/>
              </a:rPr>
              <a:t>.</a:t>
            </a:r>
            <a:endParaRPr lang="en-GB" sz="800" dirty="0" smtClean="0">
              <a:latin typeface="Comic Sans MS" panose="030F0702030302020204" pitchFamily="66" charset="0"/>
            </a:endParaRPr>
          </a:p>
        </p:txBody>
      </p:sp>
      <p:sp>
        <p:nvSpPr>
          <p:cNvPr id="252" name="TextBox 251">
            <a:extLst>
              <a:ext uri="{FF2B5EF4-FFF2-40B4-BE49-F238E27FC236}">
                <a16:creationId xmlns:a16="http://schemas.microsoft.com/office/drawing/2014/main" id="{1C2C2EC5-9F54-4B21-8B37-27F53E9B5515}"/>
              </a:ext>
            </a:extLst>
          </p:cNvPr>
          <p:cNvSpPr txBox="1"/>
          <p:nvPr/>
        </p:nvSpPr>
        <p:spPr>
          <a:xfrm>
            <a:off x="2377526" y="1754457"/>
            <a:ext cx="2216851" cy="2062103"/>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a:latin typeface="Comic Sans MS" panose="030F0702030302020204" pitchFamily="66" charset="0"/>
              </a:rPr>
              <a:t>Summer </a:t>
            </a:r>
            <a:r>
              <a:rPr lang="en-GB" sz="800" b="1" u="sng" dirty="0">
                <a:latin typeface="Comic Sans MS" panose="030F0702030302020204" pitchFamily="66" charset="0"/>
              </a:rPr>
              <a:t>1</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t>
            </a:r>
            <a:r>
              <a:rPr lang="en-GB" sz="800" b="1" u="sng" dirty="0">
                <a:latin typeface="Comic Sans MS" panose="030F0702030302020204" pitchFamily="66" charset="0"/>
              </a:rPr>
              <a:t>A</a:t>
            </a:r>
            <a:r>
              <a:rPr lang="en-GB" sz="800" b="1" u="sng" dirty="0" smtClean="0">
                <a:latin typeface="Comic Sans MS" panose="030F0702030302020204" pitchFamily="66" charset="0"/>
              </a:rPr>
              <a:t>)</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Evolution and inheritance.</a:t>
            </a:r>
          </a:p>
          <a:p>
            <a:pPr marL="171450" indent="-171450">
              <a:buFont typeface="Arial" panose="020B0604020202020204" pitchFamily="34" charset="0"/>
              <a:buChar char="•"/>
            </a:pPr>
            <a:r>
              <a:rPr lang="en-GB" sz="800" dirty="0" smtClean="0">
                <a:latin typeface="Comic Sans MS" panose="030F0702030302020204" pitchFamily="66" charset="0"/>
              </a:rPr>
              <a:t>Recognise </a:t>
            </a:r>
            <a:r>
              <a:rPr lang="en-GB" sz="800" dirty="0">
                <a:latin typeface="Comic Sans MS" panose="030F0702030302020204" pitchFamily="66" charset="0"/>
              </a:rPr>
              <a:t>that living things have changed over time and that fossils provide information about living things that inhabited the Earth millions of years ago</a:t>
            </a:r>
          </a:p>
          <a:p>
            <a:pPr marL="171450" indent="-171450">
              <a:buFont typeface="Arial" panose="020B0604020202020204" pitchFamily="34" charset="0"/>
              <a:buChar char="•"/>
            </a:pPr>
            <a:r>
              <a:rPr lang="en-GB" sz="800" dirty="0">
                <a:latin typeface="Comic Sans MS" panose="030F0702030302020204" pitchFamily="66" charset="0"/>
              </a:rPr>
              <a:t>R</a:t>
            </a:r>
            <a:r>
              <a:rPr lang="en-GB" sz="800" dirty="0" smtClean="0">
                <a:latin typeface="Comic Sans MS" panose="030F0702030302020204" pitchFamily="66" charset="0"/>
              </a:rPr>
              <a:t>ecognise </a:t>
            </a:r>
            <a:r>
              <a:rPr lang="en-GB" sz="800" dirty="0">
                <a:latin typeface="Comic Sans MS" panose="030F0702030302020204" pitchFamily="66" charset="0"/>
              </a:rPr>
              <a:t>that living things produce offspring of the same kind, but normally offspring vary and are not identical to their parents</a:t>
            </a:r>
          </a:p>
          <a:p>
            <a:pPr marL="171450" indent="-171450">
              <a:buFont typeface="Arial" panose="020B0604020202020204" pitchFamily="34" charset="0"/>
              <a:buChar char="•"/>
            </a:pPr>
            <a:r>
              <a:rPr lang="en-GB" sz="800" dirty="0" smtClean="0">
                <a:latin typeface="Comic Sans MS" panose="030F0702030302020204" pitchFamily="66" charset="0"/>
              </a:rPr>
              <a:t>Identify </a:t>
            </a:r>
            <a:r>
              <a:rPr lang="en-GB" sz="800" dirty="0">
                <a:latin typeface="Comic Sans MS" panose="030F0702030302020204" pitchFamily="66" charset="0"/>
              </a:rPr>
              <a:t>how animals and plants are adapted to suit their environment in different ways and that adaptation may lead to </a:t>
            </a:r>
            <a:r>
              <a:rPr lang="en-GB" sz="800" dirty="0" smtClean="0">
                <a:latin typeface="Comic Sans MS" panose="030F0702030302020204" pitchFamily="66" charset="0"/>
              </a:rPr>
              <a:t>evolution</a:t>
            </a:r>
          </a:p>
        </p:txBody>
      </p:sp>
      <p:cxnSp>
        <p:nvCxnSpPr>
          <p:cNvPr id="440" name="Straight Connector 439">
            <a:extLst>
              <a:ext uri="{FF2B5EF4-FFF2-40B4-BE49-F238E27FC236}">
                <a16:creationId xmlns:a16="http://schemas.microsoft.com/office/drawing/2014/main" id="{C3FA2F8C-BD2B-EA46-8D5D-0F3383BE1ABC}"/>
              </a:ext>
            </a:extLst>
          </p:cNvPr>
          <p:cNvCxnSpPr>
            <a:cxnSpLocks/>
          </p:cNvCxnSpPr>
          <p:nvPr/>
        </p:nvCxnSpPr>
        <p:spPr>
          <a:xfrm flipH="1">
            <a:off x="6930713" y="6528026"/>
            <a:ext cx="463413" cy="81529"/>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7" name="Straight Connector 436">
            <a:extLst>
              <a:ext uri="{FF2B5EF4-FFF2-40B4-BE49-F238E27FC236}">
                <a16:creationId xmlns:a16="http://schemas.microsoft.com/office/drawing/2014/main" id="{C3FA2F8C-BD2B-EA46-8D5D-0F3383BE1ABC}"/>
              </a:ext>
            </a:extLst>
          </p:cNvPr>
          <p:cNvCxnSpPr>
            <a:cxnSpLocks/>
          </p:cNvCxnSpPr>
          <p:nvPr/>
        </p:nvCxnSpPr>
        <p:spPr>
          <a:xfrm flipH="1">
            <a:off x="5990012" y="6287553"/>
            <a:ext cx="553139" cy="285833"/>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sp>
        <p:nvSpPr>
          <p:cNvPr id="240" name="TextBox 239">
            <a:extLst>
              <a:ext uri="{FF2B5EF4-FFF2-40B4-BE49-F238E27FC236}">
                <a16:creationId xmlns:a16="http://schemas.microsoft.com/office/drawing/2014/main" id="{166FEE20-E877-444B-BC8D-5489B7BC9650}"/>
              </a:ext>
            </a:extLst>
          </p:cNvPr>
          <p:cNvSpPr txBox="1"/>
          <p:nvPr/>
        </p:nvSpPr>
        <p:spPr>
          <a:xfrm>
            <a:off x="7307821" y="783885"/>
            <a:ext cx="2081360" cy="1477328"/>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Autumn 1</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t>
            </a:r>
            <a:r>
              <a:rPr lang="en-GB" sz="800" b="1" u="sng" dirty="0" smtClean="0">
                <a:latin typeface="Comic Sans MS" panose="030F0702030302020204" pitchFamily="66" charset="0"/>
              </a:rPr>
              <a:t>A)</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Life cycles.</a:t>
            </a:r>
          </a:p>
          <a:p>
            <a:pPr marL="171450" indent="-171450">
              <a:buFont typeface="Arial" panose="020B0604020202020204" pitchFamily="34" charset="0"/>
              <a:buChar char="•"/>
            </a:pPr>
            <a:r>
              <a:rPr lang="en-GB" sz="800" dirty="0" smtClean="0">
                <a:latin typeface="Comic Sans MS" panose="030F0702030302020204" pitchFamily="66" charset="0"/>
              </a:rPr>
              <a:t>Describe </a:t>
            </a:r>
            <a:r>
              <a:rPr lang="en-GB" sz="800" dirty="0">
                <a:latin typeface="Comic Sans MS" panose="030F0702030302020204" pitchFamily="66" charset="0"/>
              </a:rPr>
              <a:t>the differences in the life cycles of a mammal, an amphibian, an insect and a bird</a:t>
            </a:r>
          </a:p>
          <a:p>
            <a:pPr marL="171450" indent="-171450">
              <a:buFont typeface="Arial" panose="020B0604020202020204" pitchFamily="34" charset="0"/>
              <a:buChar char="•"/>
            </a:pPr>
            <a:r>
              <a:rPr lang="en-GB" sz="800" dirty="0">
                <a:latin typeface="Comic Sans MS" panose="030F0702030302020204" pitchFamily="66" charset="0"/>
              </a:rPr>
              <a:t>D</a:t>
            </a:r>
            <a:r>
              <a:rPr lang="en-GB" sz="800" dirty="0" smtClean="0">
                <a:latin typeface="Comic Sans MS" panose="030F0702030302020204" pitchFamily="66" charset="0"/>
              </a:rPr>
              <a:t>escribe </a:t>
            </a:r>
            <a:r>
              <a:rPr lang="en-GB" sz="800" dirty="0">
                <a:latin typeface="Comic Sans MS" panose="030F0702030302020204" pitchFamily="66" charset="0"/>
              </a:rPr>
              <a:t>the life process of reproduction in some plants and </a:t>
            </a:r>
            <a:r>
              <a:rPr lang="en-GB" sz="800" dirty="0" smtClean="0">
                <a:latin typeface="Comic Sans MS" panose="030F0702030302020204" pitchFamily="66" charset="0"/>
              </a:rPr>
              <a:t>animals</a:t>
            </a:r>
          </a:p>
          <a:p>
            <a:pPr marL="171450" indent="-171450">
              <a:buFont typeface="Arial" panose="020B0604020202020204" pitchFamily="34" charset="0"/>
              <a:buChar char="•"/>
            </a:pPr>
            <a:r>
              <a:rPr lang="en-GB" sz="800" dirty="0" smtClean="0">
                <a:latin typeface="Comic Sans MS" panose="030F0702030302020204" pitchFamily="66" charset="0"/>
              </a:rPr>
              <a:t>Describe </a:t>
            </a:r>
            <a:r>
              <a:rPr lang="en-GB" sz="800" dirty="0">
                <a:latin typeface="Comic Sans MS" panose="030F0702030302020204" pitchFamily="66" charset="0"/>
              </a:rPr>
              <a:t>the changes as humans develop to old </a:t>
            </a:r>
            <a:r>
              <a:rPr lang="en-GB" sz="800" dirty="0" smtClean="0">
                <a:latin typeface="Comic Sans MS" panose="030F0702030302020204" pitchFamily="66" charset="0"/>
              </a:rPr>
              <a:t>age</a:t>
            </a:r>
            <a:r>
              <a:rPr lang="en-GB" sz="1000" b="1" dirty="0">
                <a:latin typeface="Comic Sans MS" panose="030F0702030302020204" pitchFamily="66" charset="0"/>
              </a:rPr>
              <a:t>.</a:t>
            </a:r>
            <a:endParaRPr lang="en-GB" sz="800" dirty="0" smtClean="0">
              <a:latin typeface="Comic Sans MS" panose="030F0702030302020204" pitchFamily="66" charset="0"/>
            </a:endParaRPr>
          </a:p>
        </p:txBody>
      </p:sp>
      <p:sp>
        <p:nvSpPr>
          <p:cNvPr id="318" name="TextBox 317">
            <a:extLst>
              <a:ext uri="{FF2B5EF4-FFF2-40B4-BE49-F238E27FC236}">
                <a16:creationId xmlns:a16="http://schemas.microsoft.com/office/drawing/2014/main" id="{1C2C2EC5-9F54-4B21-8B37-27F53E9B5515}"/>
              </a:ext>
            </a:extLst>
          </p:cNvPr>
          <p:cNvSpPr txBox="1"/>
          <p:nvPr/>
        </p:nvSpPr>
        <p:spPr>
          <a:xfrm>
            <a:off x="4750866" y="1886292"/>
            <a:ext cx="2442035" cy="1846659"/>
          </a:xfrm>
          <a:prstGeom prst="rect">
            <a:avLst/>
          </a:prstGeom>
          <a:solidFill>
            <a:schemeClr val="accent6">
              <a:lumMod val="40000"/>
              <a:lumOff val="60000"/>
            </a:schemeClr>
          </a:solidFill>
          <a:ln w="12700">
            <a:solidFill>
              <a:schemeClr val="tx1"/>
            </a:solidFill>
          </a:ln>
        </p:spPr>
        <p:txBody>
          <a:bodyPr wrap="square" rtlCol="0">
            <a:spAutoFit/>
          </a:bodyPr>
          <a:lstStyle/>
          <a:p>
            <a:pPr algn="ctr"/>
            <a:r>
              <a:rPr lang="en-GB" sz="800" b="1" u="sng" dirty="0" smtClean="0">
                <a:latin typeface="Comic Sans MS" panose="030F0702030302020204" pitchFamily="66" charset="0"/>
              </a:rPr>
              <a:t>Spring 1</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(Year </a:t>
            </a:r>
            <a:r>
              <a:rPr lang="en-GB" sz="800" b="1" u="sng" dirty="0" smtClean="0">
                <a:latin typeface="Comic Sans MS" panose="030F0702030302020204" pitchFamily="66" charset="0"/>
              </a:rPr>
              <a:t>A)</a:t>
            </a:r>
            <a:endParaRPr lang="en-GB" sz="800" b="1" u="sng" dirty="0" smtClean="0">
              <a:latin typeface="Comic Sans MS" panose="030F0702030302020204" pitchFamily="66" charset="0"/>
            </a:endParaRPr>
          </a:p>
          <a:p>
            <a:pPr algn="ctr"/>
            <a:r>
              <a:rPr lang="en-GB" sz="800" b="1" u="sng" dirty="0" smtClean="0">
                <a:latin typeface="Comic Sans MS" panose="030F0702030302020204" pitchFamily="66" charset="0"/>
              </a:rPr>
              <a:t>Our bodies.</a:t>
            </a:r>
          </a:p>
          <a:p>
            <a:pPr marL="171450" indent="-171450">
              <a:buFont typeface="Arial" panose="020B0604020202020204" pitchFamily="34" charset="0"/>
              <a:buChar char="•"/>
            </a:pPr>
            <a:endParaRPr lang="en-GB" sz="800" b="1" u="sng" dirty="0">
              <a:latin typeface="Comic Sans MS" panose="030F0702030302020204" pitchFamily="66" charset="0"/>
            </a:endParaRPr>
          </a:p>
          <a:p>
            <a:pPr marL="171450" indent="-171450">
              <a:buFont typeface="Arial" panose="020B0604020202020204" pitchFamily="34" charset="0"/>
              <a:buChar char="•"/>
            </a:pPr>
            <a:r>
              <a:rPr lang="en-GB" sz="800" dirty="0">
                <a:latin typeface="Comic Sans MS" panose="030F0702030302020204" pitchFamily="66" charset="0"/>
              </a:rPr>
              <a:t>identify and name the main parts of the human circulatory system, and describe the functions of the heart, blood vessels and blood</a:t>
            </a:r>
          </a:p>
          <a:p>
            <a:pPr marL="171450" indent="-171450">
              <a:buFont typeface="Arial" panose="020B0604020202020204" pitchFamily="34" charset="0"/>
              <a:buChar char="•"/>
            </a:pPr>
            <a:r>
              <a:rPr lang="en-GB" sz="800" dirty="0">
                <a:latin typeface="Comic Sans MS" panose="030F0702030302020204" pitchFamily="66" charset="0"/>
              </a:rPr>
              <a:t>recognise the impact of diet, exercise, drugs and lifestyle on the way their bodies function</a:t>
            </a:r>
          </a:p>
          <a:p>
            <a:pPr marL="171450" indent="-171450">
              <a:buFont typeface="Arial" panose="020B0604020202020204" pitchFamily="34" charset="0"/>
              <a:buChar char="•"/>
            </a:pPr>
            <a:r>
              <a:rPr lang="en-GB" sz="800" dirty="0">
                <a:latin typeface="Comic Sans MS" panose="030F0702030302020204" pitchFamily="66" charset="0"/>
              </a:rPr>
              <a:t>describe the ways in which nutrients and water are transported within animals, including </a:t>
            </a:r>
            <a:r>
              <a:rPr lang="en-GB" sz="800" dirty="0" smtClean="0">
                <a:latin typeface="Comic Sans MS" panose="030F0702030302020204" pitchFamily="66" charset="0"/>
              </a:rPr>
              <a:t>humans</a:t>
            </a:r>
            <a:r>
              <a:rPr lang="en-GB" sz="1000" b="1" dirty="0">
                <a:latin typeface="Comic Sans MS" panose="030F0702030302020204" pitchFamily="66" charset="0"/>
              </a:rPr>
              <a:t>.</a:t>
            </a:r>
            <a:endParaRPr lang="en-GB" sz="800" dirty="0">
              <a:latin typeface="Comic Sans MS" panose="030F0702030302020204" pitchFamily="66" charset="0"/>
            </a:endParaRPr>
          </a:p>
        </p:txBody>
      </p:sp>
      <p:cxnSp>
        <p:nvCxnSpPr>
          <p:cNvPr id="444" name="Straight Connector 443">
            <a:extLst>
              <a:ext uri="{FF2B5EF4-FFF2-40B4-BE49-F238E27FC236}">
                <a16:creationId xmlns:a16="http://schemas.microsoft.com/office/drawing/2014/main" id="{F00234DB-30A0-A14D-B827-8C2DCE0238B9}"/>
              </a:ext>
            </a:extLst>
          </p:cNvPr>
          <p:cNvCxnSpPr>
            <a:cxnSpLocks/>
          </p:cNvCxnSpPr>
          <p:nvPr/>
        </p:nvCxnSpPr>
        <p:spPr>
          <a:xfrm>
            <a:off x="881380" y="5647612"/>
            <a:ext cx="490521" cy="645884"/>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50" name="Straight Connector 449">
            <a:extLst>
              <a:ext uri="{FF2B5EF4-FFF2-40B4-BE49-F238E27FC236}">
                <a16:creationId xmlns:a16="http://schemas.microsoft.com/office/drawing/2014/main" id="{C3FA2F8C-BD2B-EA46-8D5D-0F3383BE1ABC}"/>
              </a:ext>
            </a:extLst>
          </p:cNvPr>
          <p:cNvCxnSpPr>
            <a:cxnSpLocks/>
          </p:cNvCxnSpPr>
          <p:nvPr/>
        </p:nvCxnSpPr>
        <p:spPr>
          <a:xfrm flipH="1" flipV="1">
            <a:off x="2095663" y="4146252"/>
            <a:ext cx="590878" cy="343972"/>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37" name="Straight Connector 236">
            <a:extLst>
              <a:ext uri="{FF2B5EF4-FFF2-40B4-BE49-F238E27FC236}">
                <a16:creationId xmlns:a16="http://schemas.microsoft.com/office/drawing/2014/main" id="{E7DF6249-C19F-4757-BB81-B3478738B61A}"/>
              </a:ext>
            </a:extLst>
          </p:cNvPr>
          <p:cNvCxnSpPr>
            <a:cxnSpLocks/>
          </p:cNvCxnSpPr>
          <p:nvPr/>
        </p:nvCxnSpPr>
        <p:spPr>
          <a:xfrm flipH="1">
            <a:off x="4135023" y="4077277"/>
            <a:ext cx="691318" cy="15883"/>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5" name="Straight Connector 434">
            <a:extLst>
              <a:ext uri="{FF2B5EF4-FFF2-40B4-BE49-F238E27FC236}">
                <a16:creationId xmlns:a16="http://schemas.microsoft.com/office/drawing/2014/main" id="{C3FA2F8C-BD2B-EA46-8D5D-0F3383BE1ABC}"/>
              </a:ext>
            </a:extLst>
          </p:cNvPr>
          <p:cNvCxnSpPr>
            <a:cxnSpLocks/>
          </p:cNvCxnSpPr>
          <p:nvPr/>
        </p:nvCxnSpPr>
        <p:spPr>
          <a:xfrm flipH="1">
            <a:off x="8161355" y="2170832"/>
            <a:ext cx="582656" cy="253495"/>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242" name="Straight Connector 241">
            <a:extLst>
              <a:ext uri="{FF2B5EF4-FFF2-40B4-BE49-F238E27FC236}">
                <a16:creationId xmlns:a16="http://schemas.microsoft.com/office/drawing/2014/main" id="{A1A41DD9-38EC-4DAA-8DE2-B99756D0EF48}"/>
              </a:ext>
            </a:extLst>
          </p:cNvPr>
          <p:cNvCxnSpPr>
            <a:cxnSpLocks/>
          </p:cNvCxnSpPr>
          <p:nvPr/>
        </p:nvCxnSpPr>
        <p:spPr>
          <a:xfrm flipH="1" flipV="1">
            <a:off x="524455" y="1727077"/>
            <a:ext cx="1124720" cy="213170"/>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430" name="Straight Connector 429">
            <a:extLst>
              <a:ext uri="{FF2B5EF4-FFF2-40B4-BE49-F238E27FC236}">
                <a16:creationId xmlns:a16="http://schemas.microsoft.com/office/drawing/2014/main" id="{C3FA2F8C-BD2B-EA46-8D5D-0F3383BE1ABC}"/>
              </a:ext>
            </a:extLst>
          </p:cNvPr>
          <p:cNvCxnSpPr>
            <a:cxnSpLocks/>
          </p:cNvCxnSpPr>
          <p:nvPr/>
        </p:nvCxnSpPr>
        <p:spPr>
          <a:xfrm flipV="1">
            <a:off x="6911566" y="1795017"/>
            <a:ext cx="147695" cy="399934"/>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pic>
        <p:nvPicPr>
          <p:cNvPr id="319" name="Graphic 54" descr="Plant outline">
            <a:extLst>
              <a:ext uri="{FF2B5EF4-FFF2-40B4-BE49-F238E27FC236}">
                <a16:creationId xmlns:a16="http://schemas.microsoft.com/office/drawing/2014/main" id="{05D0CFD4-9E12-4A22-980B-F153844F25F7}"/>
              </a:ext>
            </a:extLst>
          </p:cNvPr>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 xmlns:asvg="http://schemas.microsoft.com/office/drawing/2016/SVG/main" r:embed="rId20"/>
              </a:ext>
            </a:extLst>
          </a:blip>
          <a:stretch>
            <a:fillRect/>
          </a:stretch>
        </p:blipFill>
        <p:spPr>
          <a:xfrm>
            <a:off x="3901172" y="4285371"/>
            <a:ext cx="348807" cy="348807"/>
          </a:xfrm>
          <a:prstGeom prst="rect">
            <a:avLst/>
          </a:prstGeom>
        </p:spPr>
      </p:pic>
      <p:pic>
        <p:nvPicPr>
          <p:cNvPr id="321" name="Graphic 54" descr="Plant outline">
            <a:extLst>
              <a:ext uri="{FF2B5EF4-FFF2-40B4-BE49-F238E27FC236}">
                <a16:creationId xmlns:a16="http://schemas.microsoft.com/office/drawing/2014/main" id="{05D0CFD4-9E12-4A22-980B-F153844F25F7}"/>
              </a:ext>
            </a:extLst>
          </p:cNvPr>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 xmlns:asvg="http://schemas.microsoft.com/office/drawing/2016/SVG/main" r:embed="rId20"/>
              </a:ext>
            </a:extLst>
          </a:blip>
          <a:stretch>
            <a:fillRect/>
          </a:stretch>
        </p:blipFill>
        <p:spPr>
          <a:xfrm>
            <a:off x="7774169" y="3860906"/>
            <a:ext cx="348807" cy="348807"/>
          </a:xfrm>
          <a:prstGeom prst="rect">
            <a:avLst/>
          </a:prstGeom>
        </p:spPr>
      </p:pic>
      <p:pic>
        <p:nvPicPr>
          <p:cNvPr id="338" name="Graphic 54" descr="Plant outline">
            <a:extLst>
              <a:ext uri="{FF2B5EF4-FFF2-40B4-BE49-F238E27FC236}">
                <a16:creationId xmlns:a16="http://schemas.microsoft.com/office/drawing/2014/main" id="{05D0CFD4-9E12-4A22-980B-F153844F25F7}"/>
              </a:ext>
            </a:extLst>
          </p:cNvPr>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 xmlns:asvg="http://schemas.microsoft.com/office/drawing/2016/SVG/main" r:embed="rId20"/>
              </a:ext>
            </a:extLst>
          </a:blip>
          <a:stretch>
            <a:fillRect/>
          </a:stretch>
        </p:blipFill>
        <p:spPr>
          <a:xfrm>
            <a:off x="5061343" y="7386219"/>
            <a:ext cx="348807" cy="348807"/>
          </a:xfrm>
          <a:prstGeom prst="rect">
            <a:avLst/>
          </a:prstGeom>
        </p:spPr>
      </p:pic>
      <p:pic>
        <p:nvPicPr>
          <p:cNvPr id="350" name="Graphic 54" descr="Plant outline">
            <a:extLst>
              <a:ext uri="{FF2B5EF4-FFF2-40B4-BE49-F238E27FC236}">
                <a16:creationId xmlns:a16="http://schemas.microsoft.com/office/drawing/2014/main" id="{05D0CFD4-9E12-4A22-980B-F153844F25F7}"/>
              </a:ext>
            </a:extLst>
          </p:cNvPr>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 xmlns:asvg="http://schemas.microsoft.com/office/drawing/2016/SVG/main" r:embed="rId20"/>
              </a:ext>
            </a:extLst>
          </a:blip>
          <a:stretch>
            <a:fillRect/>
          </a:stretch>
        </p:blipFill>
        <p:spPr>
          <a:xfrm>
            <a:off x="8978759" y="807937"/>
            <a:ext cx="348807" cy="348807"/>
          </a:xfrm>
          <a:prstGeom prst="rect">
            <a:avLst/>
          </a:prstGeom>
        </p:spPr>
      </p:pic>
      <p:pic>
        <p:nvPicPr>
          <p:cNvPr id="351" name="Graphic 54" descr="Plant outline">
            <a:extLst>
              <a:ext uri="{FF2B5EF4-FFF2-40B4-BE49-F238E27FC236}">
                <a16:creationId xmlns:a16="http://schemas.microsoft.com/office/drawing/2014/main" id="{05D0CFD4-9E12-4A22-980B-F153844F25F7}"/>
              </a:ext>
            </a:extLst>
          </p:cNvPr>
          <p:cNvPicPr>
            <a:picLocks noChangeAspect="1"/>
          </p:cNvPicPr>
          <p:nvPr/>
        </p:nvPicPr>
        <p:blipFill>
          <a:blip r:embed="rId19" cstate="print">
            <a:extLst>
              <a:ext uri="{28A0092B-C50C-407E-A947-70E740481C1C}">
                <a14:useLocalDpi xmlns:a14="http://schemas.microsoft.com/office/drawing/2010/main" val="0"/>
              </a:ext>
              <a:ext uri="{96DAC541-7B7A-43D3-8B79-37D633B846F1}">
                <asvg:svgBlip xmlns="" xmlns:asvg="http://schemas.microsoft.com/office/drawing/2016/SVG/main" r:embed="rId20"/>
              </a:ext>
            </a:extLst>
          </a:blip>
          <a:stretch>
            <a:fillRect/>
          </a:stretch>
        </p:blipFill>
        <p:spPr>
          <a:xfrm>
            <a:off x="8857732" y="8435585"/>
            <a:ext cx="348807" cy="348807"/>
          </a:xfrm>
          <a:prstGeom prst="rect">
            <a:avLst/>
          </a:prstGeom>
        </p:spPr>
      </p:pic>
      <p:pic>
        <p:nvPicPr>
          <p:cNvPr id="352" name="Graphic 50" descr="Fingerprint with solid fill">
            <a:extLst>
              <a:ext uri="{FF2B5EF4-FFF2-40B4-BE49-F238E27FC236}">
                <a16:creationId xmlns:a16="http://schemas.microsoft.com/office/drawing/2014/main" id="{B8B8B8FC-D2CD-4E5C-B55D-4EE97BAD140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16"/>
              </a:ext>
            </a:extLst>
          </a:blip>
          <a:stretch>
            <a:fillRect/>
          </a:stretch>
        </p:blipFill>
        <p:spPr>
          <a:xfrm>
            <a:off x="4218667" y="1767042"/>
            <a:ext cx="334752" cy="334752"/>
          </a:xfrm>
          <a:prstGeom prst="rect">
            <a:avLst/>
          </a:prstGeom>
        </p:spPr>
      </p:pic>
      <p:pic>
        <p:nvPicPr>
          <p:cNvPr id="1053" name="Picture 1052"/>
          <p:cNvPicPr>
            <a:picLocks noChangeAspect="1"/>
          </p:cNvPicPr>
          <p:nvPr/>
        </p:nvPicPr>
        <p:blipFill>
          <a:blip r:embed="rId26"/>
          <a:stretch>
            <a:fillRect/>
          </a:stretch>
        </p:blipFill>
        <p:spPr>
          <a:xfrm>
            <a:off x="6579190" y="11472204"/>
            <a:ext cx="661948" cy="279489"/>
          </a:xfrm>
          <a:prstGeom prst="rect">
            <a:avLst/>
          </a:prstGeom>
        </p:spPr>
      </p:pic>
      <p:pic>
        <p:nvPicPr>
          <p:cNvPr id="353" name="Picture 352"/>
          <p:cNvPicPr>
            <a:picLocks noChangeAspect="1"/>
          </p:cNvPicPr>
          <p:nvPr/>
        </p:nvPicPr>
        <p:blipFill>
          <a:blip r:embed="rId26"/>
          <a:stretch>
            <a:fillRect/>
          </a:stretch>
        </p:blipFill>
        <p:spPr>
          <a:xfrm>
            <a:off x="3301942" y="11611948"/>
            <a:ext cx="661948" cy="279489"/>
          </a:xfrm>
          <a:prstGeom prst="rect">
            <a:avLst/>
          </a:prstGeom>
        </p:spPr>
      </p:pic>
      <p:pic>
        <p:nvPicPr>
          <p:cNvPr id="354" name="Picture 353"/>
          <p:cNvPicPr>
            <a:picLocks noChangeAspect="1"/>
          </p:cNvPicPr>
          <p:nvPr/>
        </p:nvPicPr>
        <p:blipFill>
          <a:blip r:embed="rId26"/>
          <a:stretch>
            <a:fillRect/>
          </a:stretch>
        </p:blipFill>
        <p:spPr>
          <a:xfrm>
            <a:off x="2081322" y="9590759"/>
            <a:ext cx="661948" cy="279489"/>
          </a:xfrm>
          <a:prstGeom prst="rect">
            <a:avLst/>
          </a:prstGeom>
        </p:spPr>
      </p:pic>
      <p:pic>
        <p:nvPicPr>
          <p:cNvPr id="355" name="Picture 354"/>
          <p:cNvPicPr>
            <a:picLocks noChangeAspect="1"/>
          </p:cNvPicPr>
          <p:nvPr/>
        </p:nvPicPr>
        <p:blipFill>
          <a:blip r:embed="rId26"/>
          <a:stretch>
            <a:fillRect/>
          </a:stretch>
        </p:blipFill>
        <p:spPr>
          <a:xfrm>
            <a:off x="5293188" y="8984124"/>
            <a:ext cx="661948" cy="279489"/>
          </a:xfrm>
          <a:prstGeom prst="rect">
            <a:avLst/>
          </a:prstGeom>
        </p:spPr>
      </p:pic>
      <p:pic>
        <p:nvPicPr>
          <p:cNvPr id="356" name="Picture 355"/>
          <p:cNvPicPr>
            <a:picLocks noChangeAspect="1"/>
          </p:cNvPicPr>
          <p:nvPr/>
        </p:nvPicPr>
        <p:blipFill>
          <a:blip r:embed="rId26"/>
          <a:stretch>
            <a:fillRect/>
          </a:stretch>
        </p:blipFill>
        <p:spPr>
          <a:xfrm>
            <a:off x="7355742" y="815532"/>
            <a:ext cx="661948" cy="279489"/>
          </a:xfrm>
          <a:prstGeom prst="rect">
            <a:avLst/>
          </a:prstGeom>
        </p:spPr>
      </p:pic>
      <p:pic>
        <p:nvPicPr>
          <p:cNvPr id="357" name="Picture 356"/>
          <p:cNvPicPr>
            <a:picLocks noChangeAspect="1"/>
          </p:cNvPicPr>
          <p:nvPr/>
        </p:nvPicPr>
        <p:blipFill>
          <a:blip r:embed="rId26"/>
          <a:stretch>
            <a:fillRect/>
          </a:stretch>
        </p:blipFill>
        <p:spPr>
          <a:xfrm>
            <a:off x="2440343" y="1762808"/>
            <a:ext cx="643812" cy="271832"/>
          </a:xfrm>
          <a:prstGeom prst="rect">
            <a:avLst/>
          </a:prstGeom>
        </p:spPr>
      </p:pic>
      <p:pic>
        <p:nvPicPr>
          <p:cNvPr id="358" name="Picture 357"/>
          <p:cNvPicPr>
            <a:picLocks noChangeAspect="1"/>
          </p:cNvPicPr>
          <p:nvPr/>
        </p:nvPicPr>
        <p:blipFill>
          <a:blip r:embed="rId26"/>
          <a:stretch>
            <a:fillRect/>
          </a:stretch>
        </p:blipFill>
        <p:spPr>
          <a:xfrm>
            <a:off x="201128" y="1925976"/>
            <a:ext cx="654689" cy="276424"/>
          </a:xfrm>
          <a:prstGeom prst="rect">
            <a:avLst/>
          </a:prstGeom>
        </p:spPr>
      </p:pic>
      <p:pic>
        <p:nvPicPr>
          <p:cNvPr id="359" name="Picture 358"/>
          <p:cNvPicPr>
            <a:picLocks noChangeAspect="1"/>
          </p:cNvPicPr>
          <p:nvPr/>
        </p:nvPicPr>
        <p:blipFill>
          <a:blip r:embed="rId26"/>
          <a:stretch>
            <a:fillRect/>
          </a:stretch>
        </p:blipFill>
        <p:spPr>
          <a:xfrm>
            <a:off x="8710358" y="5268894"/>
            <a:ext cx="661948" cy="279489"/>
          </a:xfrm>
          <a:prstGeom prst="rect">
            <a:avLst/>
          </a:prstGeom>
        </p:spPr>
      </p:pic>
      <p:pic>
        <p:nvPicPr>
          <p:cNvPr id="360" name="Picture 359"/>
          <p:cNvPicPr>
            <a:picLocks noChangeAspect="1"/>
          </p:cNvPicPr>
          <p:nvPr/>
        </p:nvPicPr>
        <p:blipFill>
          <a:blip r:embed="rId26"/>
          <a:stretch>
            <a:fillRect/>
          </a:stretch>
        </p:blipFill>
        <p:spPr>
          <a:xfrm>
            <a:off x="3535601" y="5805068"/>
            <a:ext cx="661948" cy="279489"/>
          </a:xfrm>
          <a:prstGeom prst="rect">
            <a:avLst/>
          </a:prstGeom>
        </p:spPr>
      </p:pic>
      <p:pic>
        <p:nvPicPr>
          <p:cNvPr id="361" name="Graphic 466" descr="Bear outline">
            <a:extLst>
              <a:ext uri="{FF2B5EF4-FFF2-40B4-BE49-F238E27FC236}">
                <a16:creationId xmlns:a16="http://schemas.microsoft.com/office/drawing/2014/main" id="{0C28598F-31A5-467B-B213-5EA25E89FF6D}"/>
              </a:ext>
            </a:extLst>
          </p:cNvPr>
          <p:cNvPicPr>
            <a:picLocks noChangeAspect="1"/>
          </p:cNvPicPr>
          <p:nvPr/>
        </p:nvPicPr>
        <p:blipFill>
          <a:blip r:embed="rId23" cstate="print">
            <a:extLst>
              <a:ext uri="{28A0092B-C50C-407E-A947-70E740481C1C}">
                <a14:useLocalDpi xmlns:a14="http://schemas.microsoft.com/office/drawing/2010/main" val="0"/>
              </a:ext>
              <a:ext uri="{96DAC541-7B7A-43D3-8B79-37D633B846F1}">
                <asvg:svgBlip xmlns="" xmlns:asvg="http://schemas.microsoft.com/office/drawing/2016/SVG/main" r:embed="rId24"/>
              </a:ext>
            </a:extLst>
          </a:blip>
          <a:stretch>
            <a:fillRect/>
          </a:stretch>
        </p:blipFill>
        <p:spPr>
          <a:xfrm>
            <a:off x="1476208" y="4244207"/>
            <a:ext cx="458256" cy="458256"/>
          </a:xfrm>
          <a:prstGeom prst="rect">
            <a:avLst/>
          </a:prstGeom>
        </p:spPr>
      </p:pic>
      <p:pic>
        <p:nvPicPr>
          <p:cNvPr id="362" name="Graphic 466" descr="Bear outline">
            <a:extLst>
              <a:ext uri="{FF2B5EF4-FFF2-40B4-BE49-F238E27FC236}">
                <a16:creationId xmlns:a16="http://schemas.microsoft.com/office/drawing/2014/main" id="{0C28598F-31A5-467B-B213-5EA25E89FF6D}"/>
              </a:ext>
            </a:extLst>
          </p:cNvPr>
          <p:cNvPicPr>
            <a:picLocks noChangeAspect="1"/>
          </p:cNvPicPr>
          <p:nvPr/>
        </p:nvPicPr>
        <p:blipFill>
          <a:blip r:embed="rId23" cstate="print">
            <a:extLst>
              <a:ext uri="{28A0092B-C50C-407E-A947-70E740481C1C}">
                <a14:useLocalDpi xmlns:a14="http://schemas.microsoft.com/office/drawing/2010/main" val="0"/>
              </a:ext>
              <a:ext uri="{96DAC541-7B7A-43D3-8B79-37D633B846F1}">
                <asvg:svgBlip xmlns="" xmlns:asvg="http://schemas.microsoft.com/office/drawing/2016/SVG/main" r:embed="rId24"/>
              </a:ext>
            </a:extLst>
          </a:blip>
          <a:stretch>
            <a:fillRect/>
          </a:stretch>
        </p:blipFill>
        <p:spPr>
          <a:xfrm>
            <a:off x="1898497" y="7233505"/>
            <a:ext cx="458256" cy="458256"/>
          </a:xfrm>
          <a:prstGeom prst="rect">
            <a:avLst/>
          </a:prstGeom>
        </p:spPr>
      </p:pic>
      <p:pic>
        <p:nvPicPr>
          <p:cNvPr id="363" name="Graphic 466" descr="Bear outline">
            <a:extLst>
              <a:ext uri="{FF2B5EF4-FFF2-40B4-BE49-F238E27FC236}">
                <a16:creationId xmlns:a16="http://schemas.microsoft.com/office/drawing/2014/main" id="{0C28598F-31A5-467B-B213-5EA25E89FF6D}"/>
              </a:ext>
            </a:extLst>
          </p:cNvPr>
          <p:cNvPicPr>
            <a:picLocks noChangeAspect="1"/>
          </p:cNvPicPr>
          <p:nvPr/>
        </p:nvPicPr>
        <p:blipFill>
          <a:blip r:embed="rId23" cstate="print">
            <a:extLst>
              <a:ext uri="{28A0092B-C50C-407E-A947-70E740481C1C}">
                <a14:useLocalDpi xmlns:a14="http://schemas.microsoft.com/office/drawing/2010/main" val="0"/>
              </a:ext>
              <a:ext uri="{96DAC541-7B7A-43D3-8B79-37D633B846F1}">
                <asvg:svgBlip xmlns="" xmlns:asvg="http://schemas.microsoft.com/office/drawing/2016/SVG/main" r:embed="rId24"/>
              </a:ext>
            </a:extLst>
          </a:blip>
          <a:stretch>
            <a:fillRect/>
          </a:stretch>
        </p:blipFill>
        <p:spPr>
          <a:xfrm>
            <a:off x="1774723" y="1867616"/>
            <a:ext cx="458256" cy="458256"/>
          </a:xfrm>
          <a:prstGeom prst="rect">
            <a:avLst/>
          </a:prstGeom>
        </p:spPr>
      </p:pic>
      <p:pic>
        <p:nvPicPr>
          <p:cNvPr id="364" name="Graphic 466" descr="Bear outline">
            <a:extLst>
              <a:ext uri="{FF2B5EF4-FFF2-40B4-BE49-F238E27FC236}">
                <a16:creationId xmlns:a16="http://schemas.microsoft.com/office/drawing/2014/main" id="{0C28598F-31A5-467B-B213-5EA25E89FF6D}"/>
              </a:ext>
            </a:extLst>
          </p:cNvPr>
          <p:cNvPicPr>
            <a:picLocks noChangeAspect="1"/>
          </p:cNvPicPr>
          <p:nvPr/>
        </p:nvPicPr>
        <p:blipFill>
          <a:blip r:embed="rId23" cstate="print">
            <a:extLst>
              <a:ext uri="{28A0092B-C50C-407E-A947-70E740481C1C}">
                <a14:useLocalDpi xmlns:a14="http://schemas.microsoft.com/office/drawing/2010/main" val="0"/>
              </a:ext>
              <a:ext uri="{96DAC541-7B7A-43D3-8B79-37D633B846F1}">
                <asvg:svgBlip xmlns="" xmlns:asvg="http://schemas.microsoft.com/office/drawing/2016/SVG/main" r:embed="rId24"/>
              </a:ext>
            </a:extLst>
          </a:blip>
          <a:stretch>
            <a:fillRect/>
          </a:stretch>
        </p:blipFill>
        <p:spPr>
          <a:xfrm>
            <a:off x="6297029" y="5112919"/>
            <a:ext cx="458256" cy="458256"/>
          </a:xfrm>
          <a:prstGeom prst="rect">
            <a:avLst/>
          </a:prstGeom>
        </p:spPr>
      </p:pic>
      <p:cxnSp>
        <p:nvCxnSpPr>
          <p:cNvPr id="451" name="Straight Connector 450">
            <a:extLst>
              <a:ext uri="{FF2B5EF4-FFF2-40B4-BE49-F238E27FC236}">
                <a16:creationId xmlns:a16="http://schemas.microsoft.com/office/drawing/2014/main" id="{C3FA2F8C-BD2B-EA46-8D5D-0F3383BE1ABC}"/>
              </a:ext>
            </a:extLst>
          </p:cNvPr>
          <p:cNvCxnSpPr>
            <a:cxnSpLocks/>
          </p:cNvCxnSpPr>
          <p:nvPr/>
        </p:nvCxnSpPr>
        <p:spPr>
          <a:xfrm flipH="1">
            <a:off x="1885259" y="6267121"/>
            <a:ext cx="452157" cy="323261"/>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cxnSp>
        <p:nvCxnSpPr>
          <p:cNvPr id="337" name="Straight Connector 336">
            <a:extLst>
              <a:ext uri="{FF2B5EF4-FFF2-40B4-BE49-F238E27FC236}">
                <a16:creationId xmlns:a16="http://schemas.microsoft.com/office/drawing/2014/main" id="{A53EB3D5-2373-4E58-83BC-98BA66068122}"/>
              </a:ext>
            </a:extLst>
          </p:cNvPr>
          <p:cNvCxnSpPr>
            <a:cxnSpLocks/>
          </p:cNvCxnSpPr>
          <p:nvPr/>
        </p:nvCxnSpPr>
        <p:spPr>
          <a:xfrm flipV="1">
            <a:off x="4461154" y="1852319"/>
            <a:ext cx="219156" cy="347930"/>
          </a:xfrm>
          <a:prstGeom prst="line">
            <a:avLst/>
          </a:prstGeom>
          <a:ln w="57150">
            <a:solidFill>
              <a:srgbClr val="FFC000"/>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7265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745300C31B7A74383BDA53F2154D827" ma:contentTypeVersion="13" ma:contentTypeDescription="Create a new document." ma:contentTypeScope="" ma:versionID="378b6fe79f6e8ddb23540d4b490ed9fc">
  <xsd:schema xmlns:xsd="http://www.w3.org/2001/XMLSchema" xmlns:xs="http://www.w3.org/2001/XMLSchema" xmlns:p="http://schemas.microsoft.com/office/2006/metadata/properties" xmlns:ns2="6704a295-7bd3-4253-be17-905c411357c5" xmlns:ns3="92d1ad12-3734-4f2b-9ae7-0eb8905d0bf6" targetNamespace="http://schemas.microsoft.com/office/2006/metadata/properties" ma:root="true" ma:fieldsID="42ac28c96ede13f32aad89eb02fd3257" ns2:_="" ns3:_="">
    <xsd:import namespace="6704a295-7bd3-4253-be17-905c411357c5"/>
    <xsd:import namespace="92d1ad12-3734-4f2b-9ae7-0eb8905d0bf6"/>
    <xsd:element name="properties">
      <xsd:complexType>
        <xsd:sequence>
          <xsd:element name="documentManagement">
            <xsd:complexType>
              <xsd:all>
                <xsd:element ref="ns2:MediaServiceMetadata" minOccurs="0"/>
                <xsd:element ref="ns2:MediaServiceFastMetadata" minOccurs="0"/>
                <xsd:element ref="ns2:MediaServiceAutoTags" minOccurs="0"/>
                <xsd:element ref="ns3:SharedWithUsers" minOccurs="0"/>
                <xsd:element ref="ns3:SharedWithDetail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704a295-7bd3-4253-be17-905c411357c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2d1ad12-3734-4f2b-9ae7-0eb8905d0bf6"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9868446-EDA3-46C2-8807-F2B85435C7AD}">
  <ds:schemaRefs>
    <ds:schemaRef ds:uri="http://schemas.microsoft.com/office/2006/documentManagement/types"/>
    <ds:schemaRef ds:uri="http://purl.org/dc/elements/1.1/"/>
    <ds:schemaRef ds:uri="http://schemas.microsoft.com/office/2006/metadata/properties"/>
    <ds:schemaRef ds:uri="http://purl.org/dc/terms/"/>
    <ds:schemaRef ds:uri="http://schemas.openxmlformats.org/package/2006/metadata/core-properties"/>
    <ds:schemaRef ds:uri="http://purl.org/dc/dcmitype/"/>
    <ds:schemaRef ds:uri="http://schemas.microsoft.com/office/infopath/2007/PartnerControls"/>
    <ds:schemaRef ds:uri="92d1ad12-3734-4f2b-9ae7-0eb8905d0bf6"/>
    <ds:schemaRef ds:uri="6704a295-7bd3-4253-be17-905c411357c5"/>
    <ds:schemaRef ds:uri="http://www.w3.org/XML/1998/namespace"/>
  </ds:schemaRefs>
</ds:datastoreItem>
</file>

<file path=customXml/itemProps2.xml><?xml version="1.0" encoding="utf-8"?>
<ds:datastoreItem xmlns:ds="http://schemas.openxmlformats.org/officeDocument/2006/customXml" ds:itemID="{30DA662E-171F-4E46-8147-D033C73CBB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704a295-7bd3-4253-be17-905c411357c5"/>
    <ds:schemaRef ds:uri="92d1ad12-3734-4f2b-9ae7-0eb8905d0b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68552AD-4071-416B-8D1F-A983642EA1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1256</TotalTime>
  <Words>977</Words>
  <Application>Microsoft Office PowerPoint</Application>
  <PresentationFormat>A3 Paper (297x420 mm)</PresentationFormat>
  <Paragraphs>105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Miss S Sherwood</dc:creator>
  <cp:lastModifiedBy>Heidi Toms</cp:lastModifiedBy>
  <cp:revision>103</cp:revision>
  <cp:lastPrinted>2021-12-10T13:38:09Z</cp:lastPrinted>
  <dcterms:created xsi:type="dcterms:W3CDTF">2019-12-03T13:18:29Z</dcterms:created>
  <dcterms:modified xsi:type="dcterms:W3CDTF">2022-06-10T08:46:37Z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0x0101003745300C31B7A74383BDA53F2154D827</vt:lpwstr>
  </property>
</Properties>
</file>