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6889750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007A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ED8D9E-D067-4352-8892-9C2EA0CBAFB0}" v="1" dt="2021-10-27T08:40:34.208"/>
    <p1510:client id="{FFC9CE40-4709-4BC3-9405-838F406955A8}" v="183" dt="2021-10-26T19:14:35.3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59" autoAdjust="0"/>
    <p:restoredTop sz="94206" autoAdjust="0"/>
  </p:normalViewPr>
  <p:slideViewPr>
    <p:cSldViewPr snapToGrid="0" showGuides="1">
      <p:cViewPr>
        <p:scale>
          <a:sx n="70" d="100"/>
          <a:sy n="70" d="100"/>
        </p:scale>
        <p:origin x="2102" y="91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y Brokenshire" userId="390d1029-666f-47ac-9caa-80805605347f" providerId="ADAL" clId="{FFC9CE40-4709-4BC3-9405-838F406955A8}"/>
    <pc:docChg chg="undo custSel modSld">
      <pc:chgData name="Cathy Brokenshire" userId="390d1029-666f-47ac-9caa-80805605347f" providerId="ADAL" clId="{FFC9CE40-4709-4BC3-9405-838F406955A8}" dt="2021-10-26T19:14:47.382" v="1770" actId="20577"/>
      <pc:docMkLst>
        <pc:docMk/>
      </pc:docMkLst>
      <pc:sldChg chg="addSp delSp modSp mod">
        <pc:chgData name="Cathy Brokenshire" userId="390d1029-666f-47ac-9caa-80805605347f" providerId="ADAL" clId="{FFC9CE40-4709-4BC3-9405-838F406955A8}" dt="2021-10-26T19:14:47.382" v="1770" actId="20577"/>
        <pc:sldMkLst>
          <pc:docMk/>
          <pc:sldMk cId="301726593" sldId="256"/>
        </pc:sldMkLst>
        <pc:spChg chg="add del mod ord">
          <ac:chgData name="Cathy Brokenshire" userId="390d1029-666f-47ac-9caa-80805605347f" providerId="ADAL" clId="{FFC9CE40-4709-4BC3-9405-838F406955A8}" dt="2021-10-26T17:26:19.421" v="749" actId="478"/>
          <ac:spMkLst>
            <pc:docMk/>
            <pc:sldMk cId="301726593" sldId="256"/>
            <ac:spMk id="2" creationId="{51A7B003-A023-481F-9251-67E1389787C8}"/>
          </ac:spMkLst>
        </pc:spChg>
        <pc:spChg chg="mod ord">
          <ac:chgData name="Cathy Brokenshire" userId="390d1029-666f-47ac-9caa-80805605347f" providerId="ADAL" clId="{FFC9CE40-4709-4BC3-9405-838F406955A8}" dt="2021-10-26T19:04:01.864" v="1628" actId="1076"/>
          <ac:spMkLst>
            <pc:docMk/>
            <pc:sldMk cId="301726593" sldId="256"/>
            <ac:spMk id="22" creationId="{B85D31BE-9BE0-3341-86C3-0BFD563EAA1B}"/>
          </ac:spMkLst>
        </pc:spChg>
        <pc:spChg chg="add del mod">
          <ac:chgData name="Cathy Brokenshire" userId="390d1029-666f-47ac-9caa-80805605347f" providerId="ADAL" clId="{FFC9CE40-4709-4BC3-9405-838F406955A8}" dt="2021-10-26T17:11:03.013" v="372" actId="478"/>
          <ac:spMkLst>
            <pc:docMk/>
            <pc:sldMk cId="301726593" sldId="256"/>
            <ac:spMk id="34" creationId="{BC302E31-5AC5-4593-8157-DA779002B875}"/>
          </ac:spMkLst>
        </pc:spChg>
        <pc:spChg chg="add del mod">
          <ac:chgData name="Cathy Brokenshire" userId="390d1029-666f-47ac-9caa-80805605347f" providerId="ADAL" clId="{FFC9CE40-4709-4BC3-9405-838F406955A8}" dt="2021-10-26T17:49:13.130" v="903" actId="478"/>
          <ac:spMkLst>
            <pc:docMk/>
            <pc:sldMk cId="301726593" sldId="256"/>
            <ac:spMk id="58" creationId="{79AC03E1-81EF-45E2-93FB-BC332384C3ED}"/>
          </ac:spMkLst>
        </pc:spChg>
        <pc:spChg chg="del">
          <ac:chgData name="Cathy Brokenshire" userId="390d1029-666f-47ac-9caa-80805605347f" providerId="ADAL" clId="{FFC9CE40-4709-4BC3-9405-838F406955A8}" dt="2021-10-26T19:03:37.934" v="1624" actId="478"/>
          <ac:spMkLst>
            <pc:docMk/>
            <pc:sldMk cId="301726593" sldId="256"/>
            <ac:spMk id="126" creationId="{7F00163B-8BDB-AF44-A463-AD1ACB8794F0}"/>
          </ac:spMkLst>
        </pc:spChg>
        <pc:spChg chg="del">
          <ac:chgData name="Cathy Brokenshire" userId="390d1029-666f-47ac-9caa-80805605347f" providerId="ADAL" clId="{FFC9CE40-4709-4BC3-9405-838F406955A8}" dt="2021-10-26T16:41:33.195" v="73" actId="478"/>
          <ac:spMkLst>
            <pc:docMk/>
            <pc:sldMk cId="301726593" sldId="256"/>
            <ac:spMk id="135" creationId="{37B165B7-AACB-3A4C-A89C-5FD028A89864}"/>
          </ac:spMkLst>
        </pc:spChg>
        <pc:spChg chg="del">
          <ac:chgData name="Cathy Brokenshire" userId="390d1029-666f-47ac-9caa-80805605347f" providerId="ADAL" clId="{FFC9CE40-4709-4BC3-9405-838F406955A8}" dt="2021-10-26T17:44:49.207" v="835" actId="478"/>
          <ac:spMkLst>
            <pc:docMk/>
            <pc:sldMk cId="301726593" sldId="256"/>
            <ac:spMk id="137" creationId="{F4A3E031-B76D-D04F-8233-8F8B5D2D3BA2}"/>
          </ac:spMkLst>
        </pc:spChg>
        <pc:spChg chg="del">
          <ac:chgData name="Cathy Brokenshire" userId="390d1029-666f-47ac-9caa-80805605347f" providerId="ADAL" clId="{FFC9CE40-4709-4BC3-9405-838F406955A8}" dt="2021-10-26T16:41:46.540" v="78" actId="478"/>
          <ac:spMkLst>
            <pc:docMk/>
            <pc:sldMk cId="301726593" sldId="256"/>
            <ac:spMk id="145" creationId="{9841ED42-4045-4516-9C4C-3886DDF18850}"/>
          </ac:spMkLst>
        </pc:spChg>
        <pc:spChg chg="mod">
          <ac:chgData name="Cathy Brokenshire" userId="390d1029-666f-47ac-9caa-80805605347f" providerId="ADAL" clId="{FFC9CE40-4709-4BC3-9405-838F406955A8}" dt="2021-10-26T19:14:47.382" v="1770" actId="20577"/>
          <ac:spMkLst>
            <pc:docMk/>
            <pc:sldMk cId="301726593" sldId="256"/>
            <ac:spMk id="157" creationId="{00000000-0000-0000-0000-000000000000}"/>
          </ac:spMkLst>
        </pc:spChg>
        <pc:spChg chg="del">
          <ac:chgData name="Cathy Brokenshire" userId="390d1029-666f-47ac-9caa-80805605347f" providerId="ADAL" clId="{FFC9CE40-4709-4BC3-9405-838F406955A8}" dt="2021-10-26T16:41:22.596" v="69" actId="478"/>
          <ac:spMkLst>
            <pc:docMk/>
            <pc:sldMk cId="301726593" sldId="256"/>
            <ac:spMk id="165" creationId="{539F0BC1-B4FD-4982-80B8-9F10A0C17879}"/>
          </ac:spMkLst>
        </pc:spChg>
        <pc:spChg chg="del">
          <ac:chgData name="Cathy Brokenshire" userId="390d1029-666f-47ac-9caa-80805605347f" providerId="ADAL" clId="{FFC9CE40-4709-4BC3-9405-838F406955A8}" dt="2021-10-26T16:42:00.374" v="84" actId="478"/>
          <ac:spMkLst>
            <pc:docMk/>
            <pc:sldMk cId="301726593" sldId="256"/>
            <ac:spMk id="167" creationId="{73236C4A-809E-49D5-80F3-53BAC010853F}"/>
          </ac:spMkLst>
        </pc:spChg>
        <pc:spChg chg="mod">
          <ac:chgData name="Cathy Brokenshire" userId="390d1029-666f-47ac-9caa-80805605347f" providerId="ADAL" clId="{FFC9CE40-4709-4BC3-9405-838F406955A8}" dt="2021-10-26T18:49:19.548" v="1469" actId="1076"/>
          <ac:spMkLst>
            <pc:docMk/>
            <pc:sldMk cId="301726593" sldId="256"/>
            <ac:spMk id="171" creationId="{00000000-0000-0000-0000-000000000000}"/>
          </ac:spMkLst>
        </pc:spChg>
        <pc:spChg chg="del">
          <ac:chgData name="Cathy Brokenshire" userId="390d1029-666f-47ac-9caa-80805605347f" providerId="ADAL" clId="{FFC9CE40-4709-4BC3-9405-838F406955A8}" dt="2021-10-26T16:41:29.603" v="72" actId="478"/>
          <ac:spMkLst>
            <pc:docMk/>
            <pc:sldMk cId="301726593" sldId="256"/>
            <ac:spMk id="177" creationId="{7F4E8630-AA71-465D-B17C-A19AB483828E}"/>
          </ac:spMkLst>
        </pc:spChg>
        <pc:spChg chg="del">
          <ac:chgData name="Cathy Brokenshire" userId="390d1029-666f-47ac-9caa-80805605347f" providerId="ADAL" clId="{FFC9CE40-4709-4BC3-9405-838F406955A8}" dt="2021-10-26T16:41:49.587" v="79" actId="478"/>
          <ac:spMkLst>
            <pc:docMk/>
            <pc:sldMk cId="301726593" sldId="256"/>
            <ac:spMk id="184" creationId="{0EF529A8-7BC9-4E1F-9744-237A012CC1E6}"/>
          </ac:spMkLst>
        </pc:spChg>
        <pc:spChg chg="add del mod">
          <ac:chgData name="Cathy Brokenshire" userId="390d1029-666f-47ac-9caa-80805605347f" providerId="ADAL" clId="{FFC9CE40-4709-4BC3-9405-838F406955A8}" dt="2021-10-26T17:25:12.839" v="725" actId="478"/>
          <ac:spMkLst>
            <pc:docMk/>
            <pc:sldMk cId="301726593" sldId="256"/>
            <ac:spMk id="185" creationId="{FAA74F2E-CB3A-414C-81F1-EBD512EB33CE}"/>
          </ac:spMkLst>
        </pc:spChg>
        <pc:spChg chg="del mod">
          <ac:chgData name="Cathy Brokenshire" userId="390d1029-666f-47ac-9caa-80805605347f" providerId="ADAL" clId="{FFC9CE40-4709-4BC3-9405-838F406955A8}" dt="2021-10-26T16:42:08.566" v="88" actId="478"/>
          <ac:spMkLst>
            <pc:docMk/>
            <pc:sldMk cId="301726593" sldId="256"/>
            <ac:spMk id="194" creationId="{A3CF0F96-0B2B-4345-8DF0-7EE2FB0A3AD5}"/>
          </ac:spMkLst>
        </pc:spChg>
        <pc:spChg chg="add del mod">
          <ac:chgData name="Cathy Brokenshire" userId="390d1029-666f-47ac-9caa-80805605347f" providerId="ADAL" clId="{FFC9CE40-4709-4BC3-9405-838F406955A8}" dt="2021-10-26T17:25:19.729" v="728" actId="478"/>
          <ac:spMkLst>
            <pc:docMk/>
            <pc:sldMk cId="301726593" sldId="256"/>
            <ac:spMk id="196" creationId="{A468365B-CB0C-4DE3-9F81-1E9B25D12FA8}"/>
          </ac:spMkLst>
        </pc:spChg>
        <pc:spChg chg="del">
          <ac:chgData name="Cathy Brokenshire" userId="390d1029-666f-47ac-9caa-80805605347f" providerId="ADAL" clId="{FFC9CE40-4709-4BC3-9405-838F406955A8}" dt="2021-10-26T16:41:43.864" v="77" actId="478"/>
          <ac:spMkLst>
            <pc:docMk/>
            <pc:sldMk cId="301726593" sldId="256"/>
            <ac:spMk id="198" creationId="{F70536F6-2B64-4B1D-B8CF-1A454F89D7CD}"/>
          </ac:spMkLst>
        </pc:spChg>
        <pc:spChg chg="add del mod">
          <ac:chgData name="Cathy Brokenshire" userId="390d1029-666f-47ac-9caa-80805605347f" providerId="ADAL" clId="{FFC9CE40-4709-4BC3-9405-838F406955A8}" dt="2021-10-26T17:46:57.018" v="866" actId="478"/>
          <ac:spMkLst>
            <pc:docMk/>
            <pc:sldMk cId="301726593" sldId="256"/>
            <ac:spMk id="199" creationId="{7E39C553-5447-45BB-AA2A-D0DED610F908}"/>
          </ac:spMkLst>
        </pc:spChg>
        <pc:spChg chg="del">
          <ac:chgData name="Cathy Brokenshire" userId="390d1029-666f-47ac-9caa-80805605347f" providerId="ADAL" clId="{FFC9CE40-4709-4BC3-9405-838F406955A8}" dt="2021-10-26T16:41:57.733" v="83" actId="478"/>
          <ac:spMkLst>
            <pc:docMk/>
            <pc:sldMk cId="301726593" sldId="256"/>
            <ac:spMk id="201" creationId="{73EE37CC-FCF0-4DFC-91FC-FB5589F8E1C9}"/>
          </ac:spMkLst>
        </pc:spChg>
        <pc:spChg chg="del">
          <ac:chgData name="Cathy Brokenshire" userId="390d1029-666f-47ac-9caa-80805605347f" providerId="ADAL" clId="{FFC9CE40-4709-4BC3-9405-838F406955A8}" dt="2021-10-26T16:42:29.567" v="90" actId="478"/>
          <ac:spMkLst>
            <pc:docMk/>
            <pc:sldMk cId="301726593" sldId="256"/>
            <ac:spMk id="202" creationId="{0B756B8E-666A-4759-860D-1D250D461DE7}"/>
          </ac:spMkLst>
        </pc:spChg>
        <pc:spChg chg="add del mod">
          <ac:chgData name="Cathy Brokenshire" userId="390d1029-666f-47ac-9caa-80805605347f" providerId="ADAL" clId="{FFC9CE40-4709-4BC3-9405-838F406955A8}" dt="2021-10-26T17:24:47.761" v="718" actId="478"/>
          <ac:spMkLst>
            <pc:docMk/>
            <pc:sldMk cId="301726593" sldId="256"/>
            <ac:spMk id="206" creationId="{4D89CAF3-9C26-41A3-8783-FF53B507BB4C}"/>
          </ac:spMkLst>
        </pc:spChg>
        <pc:spChg chg="add del mod">
          <ac:chgData name="Cathy Brokenshire" userId="390d1029-666f-47ac-9caa-80805605347f" providerId="ADAL" clId="{FFC9CE40-4709-4BC3-9405-838F406955A8}" dt="2021-10-26T17:24:56.901" v="721" actId="478"/>
          <ac:spMkLst>
            <pc:docMk/>
            <pc:sldMk cId="301726593" sldId="256"/>
            <ac:spMk id="207" creationId="{B11A1243-0CE1-4468-B052-860D7C1EE03D}"/>
          </ac:spMkLst>
        </pc:spChg>
        <pc:spChg chg="add del mod">
          <ac:chgData name="Cathy Brokenshire" userId="390d1029-666f-47ac-9caa-80805605347f" providerId="ADAL" clId="{FFC9CE40-4709-4BC3-9405-838F406955A8}" dt="2021-10-26T17:26:11.927" v="747" actId="478"/>
          <ac:spMkLst>
            <pc:docMk/>
            <pc:sldMk cId="301726593" sldId="256"/>
            <ac:spMk id="210" creationId="{51809C55-57EF-4AE6-9B46-004318B6235F}"/>
          </ac:spMkLst>
        </pc:spChg>
        <pc:spChg chg="add del mod">
          <ac:chgData name="Cathy Brokenshire" userId="390d1029-666f-47ac-9caa-80805605347f" providerId="ADAL" clId="{FFC9CE40-4709-4BC3-9405-838F406955A8}" dt="2021-10-26T17:25:09.436" v="723" actId="478"/>
          <ac:spMkLst>
            <pc:docMk/>
            <pc:sldMk cId="301726593" sldId="256"/>
            <ac:spMk id="214" creationId="{CC822858-F5EC-4848-A9DC-C78B686BBB42}"/>
          </ac:spMkLst>
        </pc:spChg>
        <pc:spChg chg="add del mod">
          <ac:chgData name="Cathy Brokenshire" userId="390d1029-666f-47ac-9caa-80805605347f" providerId="ADAL" clId="{FFC9CE40-4709-4BC3-9405-838F406955A8}" dt="2021-10-26T17:49:10.079" v="902" actId="478"/>
          <ac:spMkLst>
            <pc:docMk/>
            <pc:sldMk cId="301726593" sldId="256"/>
            <ac:spMk id="227" creationId="{55379576-6217-4D5F-AA90-9600C9F26221}"/>
          </ac:spMkLst>
        </pc:spChg>
        <pc:spChg chg="add del mod">
          <ac:chgData name="Cathy Brokenshire" userId="390d1029-666f-47ac-9caa-80805605347f" providerId="ADAL" clId="{FFC9CE40-4709-4BC3-9405-838F406955A8}" dt="2021-10-26T17:49:09.332" v="901" actId="478"/>
          <ac:spMkLst>
            <pc:docMk/>
            <pc:sldMk cId="301726593" sldId="256"/>
            <ac:spMk id="228" creationId="{B1263808-3BC2-4658-88E2-4C6427AE366D}"/>
          </ac:spMkLst>
        </pc:spChg>
        <pc:spChg chg="add del mod">
          <ac:chgData name="Cathy Brokenshire" userId="390d1029-666f-47ac-9caa-80805605347f" providerId="ADAL" clId="{FFC9CE40-4709-4BC3-9405-838F406955A8}" dt="2021-10-26T17:49:08.641" v="900" actId="478"/>
          <ac:spMkLst>
            <pc:docMk/>
            <pc:sldMk cId="301726593" sldId="256"/>
            <ac:spMk id="229" creationId="{369F40FC-4880-433C-AD57-7EAFA39BAD0B}"/>
          </ac:spMkLst>
        </pc:spChg>
        <pc:spChg chg="add del mod">
          <ac:chgData name="Cathy Brokenshire" userId="390d1029-666f-47ac-9caa-80805605347f" providerId="ADAL" clId="{FFC9CE40-4709-4BC3-9405-838F406955A8}" dt="2021-10-26T17:49:07.861" v="899" actId="478"/>
          <ac:spMkLst>
            <pc:docMk/>
            <pc:sldMk cId="301726593" sldId="256"/>
            <ac:spMk id="230" creationId="{0CD6E7E5-6B49-460B-87DD-52E624021DAD}"/>
          </ac:spMkLst>
        </pc:spChg>
        <pc:spChg chg="add mod">
          <ac:chgData name="Cathy Brokenshire" userId="390d1029-666f-47ac-9caa-80805605347f" providerId="ADAL" clId="{FFC9CE40-4709-4BC3-9405-838F406955A8}" dt="2021-10-26T17:52:29.688" v="987" actId="1582"/>
          <ac:spMkLst>
            <pc:docMk/>
            <pc:sldMk cId="301726593" sldId="256"/>
            <ac:spMk id="231" creationId="{F593655A-86BA-4C3A-B7D1-4B4AEC777685}"/>
          </ac:spMkLst>
        </pc:spChg>
        <pc:spChg chg="del">
          <ac:chgData name="Cathy Brokenshire" userId="390d1029-666f-47ac-9caa-80805605347f" providerId="ADAL" clId="{FFC9CE40-4709-4BC3-9405-838F406955A8}" dt="2021-10-26T16:42:35.120" v="93" actId="478"/>
          <ac:spMkLst>
            <pc:docMk/>
            <pc:sldMk cId="301726593" sldId="256"/>
            <ac:spMk id="233" creationId="{F22163BA-DA26-4F46-A1B1-62F0A4E1E0FA}"/>
          </ac:spMkLst>
        </pc:spChg>
        <pc:spChg chg="del">
          <ac:chgData name="Cathy Brokenshire" userId="390d1029-666f-47ac-9caa-80805605347f" providerId="ADAL" clId="{FFC9CE40-4709-4BC3-9405-838F406955A8}" dt="2021-10-26T16:42:40.048" v="95" actId="478"/>
          <ac:spMkLst>
            <pc:docMk/>
            <pc:sldMk cId="301726593" sldId="256"/>
            <ac:spMk id="235" creationId="{6DA2DC0C-F8C7-43B7-9B97-057A5C64D201}"/>
          </ac:spMkLst>
        </pc:spChg>
        <pc:spChg chg="add del mod">
          <ac:chgData name="Cathy Brokenshire" userId="390d1029-666f-47ac-9caa-80805605347f" providerId="ADAL" clId="{FFC9CE40-4709-4BC3-9405-838F406955A8}" dt="2021-10-26T17:48:29.304" v="893" actId="478"/>
          <ac:spMkLst>
            <pc:docMk/>
            <pc:sldMk cId="301726593" sldId="256"/>
            <ac:spMk id="236" creationId="{E8BF5413-FBED-425B-B355-BBE19C933364}"/>
          </ac:spMkLst>
        </pc:spChg>
        <pc:spChg chg="add mod">
          <ac:chgData name="Cathy Brokenshire" userId="390d1029-666f-47ac-9caa-80805605347f" providerId="ADAL" clId="{FFC9CE40-4709-4BC3-9405-838F406955A8}" dt="2021-10-26T17:54:05.645" v="1001" actId="1076"/>
          <ac:spMkLst>
            <pc:docMk/>
            <pc:sldMk cId="301726593" sldId="256"/>
            <ac:spMk id="238" creationId="{069AFC14-8F92-41BD-9610-4A701536B1AE}"/>
          </ac:spMkLst>
        </pc:spChg>
        <pc:spChg chg="del">
          <ac:chgData name="Cathy Brokenshire" userId="390d1029-666f-47ac-9caa-80805605347f" providerId="ADAL" clId="{FFC9CE40-4709-4BC3-9405-838F406955A8}" dt="2021-10-26T16:42:44.932" v="97" actId="478"/>
          <ac:spMkLst>
            <pc:docMk/>
            <pc:sldMk cId="301726593" sldId="256"/>
            <ac:spMk id="239" creationId="{30D52E23-DFF3-41AC-8BC3-316180ADFA39}"/>
          </ac:spMkLst>
        </pc:spChg>
        <pc:spChg chg="add mod ord">
          <ac:chgData name="Cathy Brokenshire" userId="390d1029-666f-47ac-9caa-80805605347f" providerId="ADAL" clId="{FFC9CE40-4709-4BC3-9405-838F406955A8}" dt="2021-10-26T17:54:12.230" v="1003" actId="1076"/>
          <ac:spMkLst>
            <pc:docMk/>
            <pc:sldMk cId="301726593" sldId="256"/>
            <ac:spMk id="240" creationId="{166FEE20-E877-444B-BC8D-5489B7BC9650}"/>
          </ac:spMkLst>
        </pc:spChg>
        <pc:spChg chg="add mod">
          <ac:chgData name="Cathy Brokenshire" userId="390d1029-666f-47ac-9caa-80805605347f" providerId="ADAL" clId="{FFC9CE40-4709-4BC3-9405-838F406955A8}" dt="2021-10-26T17:54:09.855" v="1002" actId="1076"/>
          <ac:spMkLst>
            <pc:docMk/>
            <pc:sldMk cId="301726593" sldId="256"/>
            <ac:spMk id="241" creationId="{E74F379D-D376-48FD-A0A7-9005F5BA0743}"/>
          </ac:spMkLst>
        </pc:spChg>
        <pc:spChg chg="del">
          <ac:chgData name="Cathy Brokenshire" userId="390d1029-666f-47ac-9caa-80805605347f" providerId="ADAL" clId="{FFC9CE40-4709-4BC3-9405-838F406955A8}" dt="2021-10-26T16:42:50.528" v="99" actId="478"/>
          <ac:spMkLst>
            <pc:docMk/>
            <pc:sldMk cId="301726593" sldId="256"/>
            <ac:spMk id="247" creationId="{06500622-A118-4D27-9993-01643E91D0BF}"/>
          </ac:spMkLst>
        </pc:spChg>
        <pc:spChg chg="add mod">
          <ac:chgData name="Cathy Brokenshire" userId="390d1029-666f-47ac-9caa-80805605347f" providerId="ADAL" clId="{FFC9CE40-4709-4BC3-9405-838F406955A8}" dt="2021-10-26T17:54:52.246" v="1010" actId="1076"/>
          <ac:spMkLst>
            <pc:docMk/>
            <pc:sldMk cId="301726593" sldId="256"/>
            <ac:spMk id="248" creationId="{785A3C5D-7726-43E6-8B54-948B0227E950}"/>
          </ac:spMkLst>
        </pc:spChg>
        <pc:spChg chg="del">
          <ac:chgData name="Cathy Brokenshire" userId="390d1029-666f-47ac-9caa-80805605347f" providerId="ADAL" clId="{FFC9CE40-4709-4BC3-9405-838F406955A8}" dt="2021-10-26T16:42:54.983" v="101" actId="478"/>
          <ac:spMkLst>
            <pc:docMk/>
            <pc:sldMk cId="301726593" sldId="256"/>
            <ac:spMk id="249" creationId="{09133890-CAC7-4C79-8230-35F77D3BDE53}"/>
          </ac:spMkLst>
        </pc:spChg>
        <pc:spChg chg="add mod">
          <ac:chgData name="Cathy Brokenshire" userId="390d1029-666f-47ac-9caa-80805605347f" providerId="ADAL" clId="{FFC9CE40-4709-4BC3-9405-838F406955A8}" dt="2021-10-26T17:53:00.070" v="992" actId="1582"/>
          <ac:spMkLst>
            <pc:docMk/>
            <pc:sldMk cId="301726593" sldId="256"/>
            <ac:spMk id="250" creationId="{5EB6B4AB-55CA-4DC2-BC7C-8921F291EA8C}"/>
          </ac:spMkLst>
        </pc:spChg>
        <pc:spChg chg="del">
          <ac:chgData name="Cathy Brokenshire" userId="390d1029-666f-47ac-9caa-80805605347f" providerId="ADAL" clId="{FFC9CE40-4709-4BC3-9405-838F406955A8}" dt="2021-10-26T16:43:04.991" v="104" actId="478"/>
          <ac:spMkLst>
            <pc:docMk/>
            <pc:sldMk cId="301726593" sldId="256"/>
            <ac:spMk id="252" creationId="{050ABB14-36C2-4035-A9D2-6411A839CD62}"/>
          </ac:spMkLst>
        </pc:spChg>
        <pc:spChg chg="add mod">
          <ac:chgData name="Cathy Brokenshire" userId="390d1029-666f-47ac-9caa-80805605347f" providerId="ADAL" clId="{FFC9CE40-4709-4BC3-9405-838F406955A8}" dt="2021-10-26T18:06:17.165" v="1107" actId="20577"/>
          <ac:spMkLst>
            <pc:docMk/>
            <pc:sldMk cId="301726593" sldId="256"/>
            <ac:spMk id="258" creationId="{6D3DFC22-E615-4C08-B0FB-BD49186BADEF}"/>
          </ac:spMkLst>
        </pc:spChg>
        <pc:spChg chg="add mod">
          <ac:chgData name="Cathy Brokenshire" userId="390d1029-666f-47ac-9caa-80805605347f" providerId="ADAL" clId="{FFC9CE40-4709-4BC3-9405-838F406955A8}" dt="2021-10-26T18:12:10.569" v="1196" actId="1076"/>
          <ac:spMkLst>
            <pc:docMk/>
            <pc:sldMk cId="301726593" sldId="256"/>
            <ac:spMk id="260" creationId="{A6B83B73-9356-4E0F-BEC7-DE46E757890C}"/>
          </ac:spMkLst>
        </pc:spChg>
        <pc:spChg chg="add mod">
          <ac:chgData name="Cathy Brokenshire" userId="390d1029-666f-47ac-9caa-80805605347f" providerId="ADAL" clId="{FFC9CE40-4709-4BC3-9405-838F406955A8}" dt="2021-10-26T18:07:39.990" v="1119" actId="1076"/>
          <ac:spMkLst>
            <pc:docMk/>
            <pc:sldMk cId="301726593" sldId="256"/>
            <ac:spMk id="262" creationId="{ACF19A8C-88B5-4701-824B-E6DCAA4151AD}"/>
          </ac:spMkLst>
        </pc:spChg>
        <pc:spChg chg="add mod">
          <ac:chgData name="Cathy Brokenshire" userId="390d1029-666f-47ac-9caa-80805605347f" providerId="ADAL" clId="{FFC9CE40-4709-4BC3-9405-838F406955A8}" dt="2021-10-26T18:09:37.585" v="1153" actId="20577"/>
          <ac:spMkLst>
            <pc:docMk/>
            <pc:sldMk cId="301726593" sldId="256"/>
            <ac:spMk id="264" creationId="{CF1A442E-0380-4372-9545-A23F6201B9FE}"/>
          </ac:spMkLst>
        </pc:spChg>
        <pc:spChg chg="add mod">
          <ac:chgData name="Cathy Brokenshire" userId="390d1029-666f-47ac-9caa-80805605347f" providerId="ADAL" clId="{FFC9CE40-4709-4BC3-9405-838F406955A8}" dt="2021-10-26T18:09:54.843" v="1163" actId="20577"/>
          <ac:spMkLst>
            <pc:docMk/>
            <pc:sldMk cId="301726593" sldId="256"/>
            <ac:spMk id="265" creationId="{8BD80DD8-1632-48AA-ADB9-4335400BE1CD}"/>
          </ac:spMkLst>
        </pc:spChg>
        <pc:spChg chg="del mod">
          <ac:chgData name="Cathy Brokenshire" userId="390d1029-666f-47ac-9caa-80805605347f" providerId="ADAL" clId="{FFC9CE40-4709-4BC3-9405-838F406955A8}" dt="2021-10-26T17:12:34.858" v="385" actId="478"/>
          <ac:spMkLst>
            <pc:docMk/>
            <pc:sldMk cId="301726593" sldId="256"/>
            <ac:spMk id="266" creationId="{1A79EC37-1349-44B9-877E-838D148DC343}"/>
          </ac:spMkLst>
        </pc:spChg>
        <pc:spChg chg="add mod">
          <ac:chgData name="Cathy Brokenshire" userId="390d1029-666f-47ac-9caa-80805605347f" providerId="ADAL" clId="{FFC9CE40-4709-4BC3-9405-838F406955A8}" dt="2021-10-26T18:10:44.318" v="1184" actId="1076"/>
          <ac:spMkLst>
            <pc:docMk/>
            <pc:sldMk cId="301726593" sldId="256"/>
            <ac:spMk id="267" creationId="{920A76CF-BFA4-4AD7-A7CC-FE13A03DF62C}"/>
          </ac:spMkLst>
        </pc:spChg>
        <pc:spChg chg="add mod">
          <ac:chgData name="Cathy Brokenshire" userId="390d1029-666f-47ac-9caa-80805605347f" providerId="ADAL" clId="{FFC9CE40-4709-4BC3-9405-838F406955A8}" dt="2021-10-26T18:41:41.478" v="1464" actId="1076"/>
          <ac:spMkLst>
            <pc:docMk/>
            <pc:sldMk cId="301726593" sldId="256"/>
            <ac:spMk id="275" creationId="{E73C03BD-476D-4767-8A4C-625646F21B3F}"/>
          </ac:spMkLst>
        </pc:spChg>
        <pc:spChg chg="add mod">
          <ac:chgData name="Cathy Brokenshire" userId="390d1029-666f-47ac-9caa-80805605347f" providerId="ADAL" clId="{FFC9CE40-4709-4BC3-9405-838F406955A8}" dt="2021-10-26T18:14:17.554" v="1227" actId="20577"/>
          <ac:spMkLst>
            <pc:docMk/>
            <pc:sldMk cId="301726593" sldId="256"/>
            <ac:spMk id="276" creationId="{C419B437-F251-471E-9FE8-1432653C2D86}"/>
          </ac:spMkLst>
        </pc:spChg>
        <pc:spChg chg="add del mod">
          <ac:chgData name="Cathy Brokenshire" userId="390d1029-666f-47ac-9caa-80805605347f" providerId="ADAL" clId="{FFC9CE40-4709-4BC3-9405-838F406955A8}" dt="2021-10-26T18:13:25.866" v="1203"/>
          <ac:spMkLst>
            <pc:docMk/>
            <pc:sldMk cId="301726593" sldId="256"/>
            <ac:spMk id="277" creationId="{370D01AB-64B1-4D2F-B3CF-CF53858ECDDF}"/>
          </ac:spMkLst>
        </pc:spChg>
        <pc:spChg chg="add mod">
          <ac:chgData name="Cathy Brokenshire" userId="390d1029-666f-47ac-9caa-80805605347f" providerId="ADAL" clId="{FFC9CE40-4709-4BC3-9405-838F406955A8}" dt="2021-10-26T18:16:26.665" v="1259" actId="1076"/>
          <ac:spMkLst>
            <pc:docMk/>
            <pc:sldMk cId="301726593" sldId="256"/>
            <ac:spMk id="278" creationId="{ED8AD46A-DA49-415A-AE31-7A44DE352CC4}"/>
          </ac:spMkLst>
        </pc:spChg>
        <pc:spChg chg="add mod">
          <ac:chgData name="Cathy Brokenshire" userId="390d1029-666f-47ac-9caa-80805605347f" providerId="ADAL" clId="{FFC9CE40-4709-4BC3-9405-838F406955A8}" dt="2021-10-26T18:16:58.280" v="1282" actId="20577"/>
          <ac:spMkLst>
            <pc:docMk/>
            <pc:sldMk cId="301726593" sldId="256"/>
            <ac:spMk id="280" creationId="{9F36FC35-8A94-439C-A9BB-FCE4D54C44D0}"/>
          </ac:spMkLst>
        </pc:spChg>
        <pc:spChg chg="add mod">
          <ac:chgData name="Cathy Brokenshire" userId="390d1029-666f-47ac-9caa-80805605347f" providerId="ADAL" clId="{FFC9CE40-4709-4BC3-9405-838F406955A8}" dt="2021-10-26T18:17:18.834" v="1304" actId="20577"/>
          <ac:spMkLst>
            <pc:docMk/>
            <pc:sldMk cId="301726593" sldId="256"/>
            <ac:spMk id="281" creationId="{6FE4D51B-F0E5-48F3-8E01-FF756183BBE9}"/>
          </ac:spMkLst>
        </pc:spChg>
        <pc:spChg chg="add mod">
          <ac:chgData name="Cathy Brokenshire" userId="390d1029-666f-47ac-9caa-80805605347f" providerId="ADAL" clId="{FFC9CE40-4709-4BC3-9405-838F406955A8}" dt="2021-10-26T18:17:12.774" v="1292" actId="20577"/>
          <ac:spMkLst>
            <pc:docMk/>
            <pc:sldMk cId="301726593" sldId="256"/>
            <ac:spMk id="282" creationId="{FBF11D85-50BE-4FB7-8A06-28C51EEB1D8C}"/>
          </ac:spMkLst>
        </pc:spChg>
        <pc:spChg chg="add mod">
          <ac:chgData name="Cathy Brokenshire" userId="390d1029-666f-47ac-9caa-80805605347f" providerId="ADAL" clId="{FFC9CE40-4709-4BC3-9405-838F406955A8}" dt="2021-10-26T18:40:44.670" v="1404" actId="20577"/>
          <ac:spMkLst>
            <pc:docMk/>
            <pc:sldMk cId="301726593" sldId="256"/>
            <ac:spMk id="289" creationId="{6E35C34F-ED62-4F15-B01F-64185F17E87C}"/>
          </ac:spMkLst>
        </pc:spChg>
        <pc:spChg chg="add del mod">
          <ac:chgData name="Cathy Brokenshire" userId="390d1029-666f-47ac-9caa-80805605347f" providerId="ADAL" clId="{FFC9CE40-4709-4BC3-9405-838F406955A8}" dt="2021-10-26T18:50:04.599" v="1476" actId="478"/>
          <ac:spMkLst>
            <pc:docMk/>
            <pc:sldMk cId="301726593" sldId="256"/>
            <ac:spMk id="290" creationId="{311B34CF-ED21-4C46-9921-82F9AAFDF673}"/>
          </ac:spMkLst>
        </pc:spChg>
        <pc:spChg chg="add mod ord">
          <ac:chgData name="Cathy Brokenshire" userId="390d1029-666f-47ac-9caa-80805605347f" providerId="ADAL" clId="{FFC9CE40-4709-4BC3-9405-838F406955A8}" dt="2021-10-26T18:54:42.490" v="1483" actId="207"/>
          <ac:spMkLst>
            <pc:docMk/>
            <pc:sldMk cId="301726593" sldId="256"/>
            <ac:spMk id="292" creationId="{882BAFCE-F89B-4E96-BF5B-15D04FB57D17}"/>
          </ac:spMkLst>
        </pc:spChg>
        <pc:spChg chg="add mod ord">
          <ac:chgData name="Cathy Brokenshire" userId="390d1029-666f-47ac-9caa-80805605347f" providerId="ADAL" clId="{FFC9CE40-4709-4BC3-9405-838F406955A8}" dt="2021-10-26T18:41:01.174" v="1434" actId="20577"/>
          <ac:spMkLst>
            <pc:docMk/>
            <pc:sldMk cId="301726593" sldId="256"/>
            <ac:spMk id="293" creationId="{F19052C7-77BB-4EA1-A976-EC487A44A3BE}"/>
          </ac:spMkLst>
        </pc:spChg>
        <pc:spChg chg="add mod">
          <ac:chgData name="Cathy Brokenshire" userId="390d1029-666f-47ac-9caa-80805605347f" providerId="ADAL" clId="{FFC9CE40-4709-4BC3-9405-838F406955A8}" dt="2021-10-26T18:40:53.363" v="1420" actId="20577"/>
          <ac:spMkLst>
            <pc:docMk/>
            <pc:sldMk cId="301726593" sldId="256"/>
            <ac:spMk id="294" creationId="{611220F9-7934-4DAE-B617-11D15AFD051B}"/>
          </ac:spMkLst>
        </pc:spChg>
        <pc:spChg chg="add mod">
          <ac:chgData name="Cathy Brokenshire" userId="390d1029-666f-47ac-9caa-80805605347f" providerId="ADAL" clId="{FFC9CE40-4709-4BC3-9405-838F406955A8}" dt="2021-10-26T19:08:32.493" v="1688" actId="1076"/>
          <ac:spMkLst>
            <pc:docMk/>
            <pc:sldMk cId="301726593" sldId="256"/>
            <ac:spMk id="301" creationId="{AC8D3FE5-2271-4CDD-9BAD-03B508FD50DF}"/>
          </ac:spMkLst>
        </pc:spChg>
        <pc:spChg chg="add mod">
          <ac:chgData name="Cathy Brokenshire" userId="390d1029-666f-47ac-9caa-80805605347f" providerId="ADAL" clId="{FFC9CE40-4709-4BC3-9405-838F406955A8}" dt="2021-10-26T18:56:36.467" v="1497" actId="1076"/>
          <ac:spMkLst>
            <pc:docMk/>
            <pc:sldMk cId="301726593" sldId="256"/>
            <ac:spMk id="302" creationId="{AF118182-4233-4C84-A464-21AF657ED13B}"/>
          </ac:spMkLst>
        </pc:spChg>
        <pc:spChg chg="add mod ord">
          <ac:chgData name="Cathy Brokenshire" userId="390d1029-666f-47ac-9caa-80805605347f" providerId="ADAL" clId="{FFC9CE40-4709-4BC3-9405-838F406955A8}" dt="2021-10-26T19:00:22.612" v="1567" actId="20577"/>
          <ac:spMkLst>
            <pc:docMk/>
            <pc:sldMk cId="301726593" sldId="256"/>
            <ac:spMk id="313" creationId="{707F7C9D-8EF4-4FD9-8B48-5EA1FBB51F1A}"/>
          </ac:spMkLst>
        </pc:spChg>
        <pc:spChg chg="add mod">
          <ac:chgData name="Cathy Brokenshire" userId="390d1029-666f-47ac-9caa-80805605347f" providerId="ADAL" clId="{FFC9CE40-4709-4BC3-9405-838F406955A8}" dt="2021-10-26T19:02:38.501" v="1611" actId="20577"/>
          <ac:spMkLst>
            <pc:docMk/>
            <pc:sldMk cId="301726593" sldId="256"/>
            <ac:spMk id="314" creationId="{F0552C19-62EB-4E01-8181-1EE0AEDEA902}"/>
          </ac:spMkLst>
        </pc:spChg>
        <pc:spChg chg="add mod">
          <ac:chgData name="Cathy Brokenshire" userId="390d1029-666f-47ac-9caa-80805605347f" providerId="ADAL" clId="{FFC9CE40-4709-4BC3-9405-838F406955A8}" dt="2021-10-26T19:02:43.365" v="1613" actId="20577"/>
          <ac:spMkLst>
            <pc:docMk/>
            <pc:sldMk cId="301726593" sldId="256"/>
            <ac:spMk id="315" creationId="{680E7AF7-14E9-4F12-B89E-0A770AC9DBB8}"/>
          </ac:spMkLst>
        </pc:spChg>
        <pc:spChg chg="add mod">
          <ac:chgData name="Cathy Brokenshire" userId="390d1029-666f-47ac-9caa-80805605347f" providerId="ADAL" clId="{FFC9CE40-4709-4BC3-9405-838F406955A8}" dt="2021-10-26T18:58:32.524" v="1527" actId="1076"/>
          <ac:spMkLst>
            <pc:docMk/>
            <pc:sldMk cId="301726593" sldId="256"/>
            <ac:spMk id="316" creationId="{E42B6180-8E94-421F-BC50-1EB74329EE88}"/>
          </ac:spMkLst>
        </pc:spChg>
        <pc:spChg chg="add mod">
          <ac:chgData name="Cathy Brokenshire" userId="390d1029-666f-47ac-9caa-80805605347f" providerId="ADAL" clId="{FFC9CE40-4709-4BC3-9405-838F406955A8}" dt="2021-10-26T19:04:54.912" v="1638" actId="1076"/>
          <ac:spMkLst>
            <pc:docMk/>
            <pc:sldMk cId="301726593" sldId="256"/>
            <ac:spMk id="317" creationId="{DD9BD5CA-C02B-43BE-80AC-DCE280600FE5}"/>
          </ac:spMkLst>
        </pc:spChg>
        <pc:spChg chg="add mod">
          <ac:chgData name="Cathy Brokenshire" userId="390d1029-666f-47ac-9caa-80805605347f" providerId="ADAL" clId="{FFC9CE40-4709-4BC3-9405-838F406955A8}" dt="2021-10-26T19:04:59.413" v="1640" actId="1076"/>
          <ac:spMkLst>
            <pc:docMk/>
            <pc:sldMk cId="301726593" sldId="256"/>
            <ac:spMk id="318" creationId="{1C2C2EC5-9F54-4B21-8B37-27F53E9B5515}"/>
          </ac:spMkLst>
        </pc:spChg>
        <pc:spChg chg="add mod">
          <ac:chgData name="Cathy Brokenshire" userId="390d1029-666f-47ac-9caa-80805605347f" providerId="ADAL" clId="{FFC9CE40-4709-4BC3-9405-838F406955A8}" dt="2021-10-26T19:03:56.956" v="1627" actId="1076"/>
          <ac:spMkLst>
            <pc:docMk/>
            <pc:sldMk cId="301726593" sldId="256"/>
            <ac:spMk id="322" creationId="{2C2DCB10-DF07-4BB7-BD1E-30EB7CA92898}"/>
          </ac:spMkLst>
        </pc:spChg>
        <pc:spChg chg="add mod">
          <ac:chgData name="Cathy Brokenshire" userId="390d1029-666f-47ac-9caa-80805605347f" providerId="ADAL" clId="{FFC9CE40-4709-4BC3-9405-838F406955A8}" dt="2021-10-26T19:06:13.170" v="1660" actId="1076"/>
          <ac:spMkLst>
            <pc:docMk/>
            <pc:sldMk cId="301726593" sldId="256"/>
            <ac:spMk id="330" creationId="{C5273783-B32A-4A05-AF4C-31AE4B1CAD37}"/>
          </ac:spMkLst>
        </pc:spChg>
        <pc:spChg chg="add mod">
          <ac:chgData name="Cathy Brokenshire" userId="390d1029-666f-47ac-9caa-80805605347f" providerId="ADAL" clId="{FFC9CE40-4709-4BC3-9405-838F406955A8}" dt="2021-10-26T19:08:59.642" v="1695" actId="20577"/>
          <ac:spMkLst>
            <pc:docMk/>
            <pc:sldMk cId="301726593" sldId="256"/>
            <ac:spMk id="331" creationId="{F89E5235-9791-4D6F-8F9B-8BAD69E69CB1}"/>
          </ac:spMkLst>
        </pc:spChg>
        <pc:spChg chg="add mod ord">
          <ac:chgData name="Cathy Brokenshire" userId="390d1029-666f-47ac-9caa-80805605347f" providerId="ADAL" clId="{FFC9CE40-4709-4BC3-9405-838F406955A8}" dt="2021-10-26T19:09:07.370" v="1709" actId="20577"/>
          <ac:spMkLst>
            <pc:docMk/>
            <pc:sldMk cId="301726593" sldId="256"/>
            <ac:spMk id="332" creationId="{21D3D401-562D-41E5-AB4F-AA2512049D1D}"/>
          </ac:spMkLst>
        </pc:spChg>
        <pc:spChg chg="add mod ord">
          <ac:chgData name="Cathy Brokenshire" userId="390d1029-666f-47ac-9caa-80805605347f" providerId="ADAL" clId="{FFC9CE40-4709-4BC3-9405-838F406955A8}" dt="2021-10-26T19:08:51.367" v="1691" actId="166"/>
          <ac:spMkLst>
            <pc:docMk/>
            <pc:sldMk cId="301726593" sldId="256"/>
            <ac:spMk id="333" creationId="{8806A725-BED3-4914-8529-F0DE42AE5C91}"/>
          </ac:spMkLst>
        </pc:spChg>
        <pc:spChg chg="add mod ord">
          <ac:chgData name="Cathy Brokenshire" userId="390d1029-666f-47ac-9caa-80805605347f" providerId="ADAL" clId="{FFC9CE40-4709-4BC3-9405-838F406955A8}" dt="2021-10-26T19:10:28.024" v="1729" actId="207"/>
          <ac:spMkLst>
            <pc:docMk/>
            <pc:sldMk cId="301726593" sldId="256"/>
            <ac:spMk id="334" creationId="{2946484F-64AD-4658-AF1E-CDF949B7DBCA}"/>
          </ac:spMkLst>
        </pc:spChg>
        <pc:spChg chg="add mod ord">
          <ac:chgData name="Cathy Brokenshire" userId="390d1029-666f-47ac-9caa-80805605347f" providerId="ADAL" clId="{FFC9CE40-4709-4BC3-9405-838F406955A8}" dt="2021-10-26T19:09:11.884" v="1719" actId="20577"/>
          <ac:spMkLst>
            <pc:docMk/>
            <pc:sldMk cId="301726593" sldId="256"/>
            <ac:spMk id="335" creationId="{F9D57202-2EE2-4002-B8FC-490F578B9C5D}"/>
          </ac:spMkLst>
        </pc:spChg>
        <pc:spChg chg="mod">
          <ac:chgData name="Cathy Brokenshire" userId="390d1029-666f-47ac-9caa-80805605347f" providerId="ADAL" clId="{FFC9CE40-4709-4BC3-9405-838F406955A8}" dt="2021-10-26T17:03:07.449" v="303" actId="1076"/>
          <ac:spMkLst>
            <pc:docMk/>
            <pc:sldMk cId="301726593" sldId="256"/>
            <ac:spMk id="383" creationId="{00000000-0000-0000-0000-000000000000}"/>
          </ac:spMkLst>
        </pc:spChg>
        <pc:spChg chg="del">
          <ac:chgData name="Cathy Brokenshire" userId="390d1029-666f-47ac-9caa-80805605347f" providerId="ADAL" clId="{FFC9CE40-4709-4BC3-9405-838F406955A8}" dt="2021-10-26T16:51:46.103" v="171" actId="478"/>
          <ac:spMkLst>
            <pc:docMk/>
            <pc:sldMk cId="301726593" sldId="256"/>
            <ac:spMk id="405" creationId="{00000000-0000-0000-0000-000000000000}"/>
          </ac:spMkLst>
        </pc:spChg>
        <pc:spChg chg="mod">
          <ac:chgData name="Cathy Brokenshire" userId="390d1029-666f-47ac-9caa-80805605347f" providerId="ADAL" clId="{FFC9CE40-4709-4BC3-9405-838F406955A8}" dt="2021-10-26T16:40:57.088" v="67" actId="20577"/>
          <ac:spMkLst>
            <pc:docMk/>
            <pc:sldMk cId="301726593" sldId="256"/>
            <ac:spMk id="410" creationId="{00000000-0000-0000-0000-000000000000}"/>
          </ac:spMkLst>
        </pc:spChg>
        <pc:grpChg chg="mod">
          <ac:chgData name="Cathy Brokenshire" userId="390d1029-666f-47ac-9caa-80805605347f" providerId="ADAL" clId="{FFC9CE40-4709-4BC3-9405-838F406955A8}" dt="2021-10-26T17:46:55.394" v="865" actId="1076"/>
          <ac:grpSpMkLst>
            <pc:docMk/>
            <pc:sldMk cId="301726593" sldId="256"/>
            <ac:grpSpMk id="136" creationId="{3AC1D07A-56F1-47A1-9BD4-CCCB048F6B9D}"/>
          </ac:grpSpMkLst>
        </pc:grpChg>
        <pc:grpChg chg="mod">
          <ac:chgData name="Cathy Brokenshire" userId="390d1029-666f-47ac-9caa-80805605347f" providerId="ADAL" clId="{FFC9CE40-4709-4BC3-9405-838F406955A8}" dt="2021-10-26T18:21:25.712" v="1328" actId="1076"/>
          <ac:grpSpMkLst>
            <pc:docMk/>
            <pc:sldMk cId="301726593" sldId="256"/>
            <ac:grpSpMk id="168" creationId="{8A01A85C-95D4-4A45-8E13-D812D9622E5E}"/>
          </ac:grpSpMkLst>
        </pc:grpChg>
        <pc:grpChg chg="mod">
          <ac:chgData name="Cathy Brokenshire" userId="390d1029-666f-47ac-9caa-80805605347f" providerId="ADAL" clId="{FFC9CE40-4709-4BC3-9405-838F406955A8}" dt="2021-10-26T18:05:17.012" v="1094" actId="1076"/>
          <ac:grpSpMkLst>
            <pc:docMk/>
            <pc:sldMk cId="301726593" sldId="256"/>
            <ac:grpSpMk id="179" creationId="{A3054C31-6759-4FBE-91DB-3154A9915501}"/>
          </ac:grpSpMkLst>
        </pc:grpChg>
        <pc:grpChg chg="mod">
          <ac:chgData name="Cathy Brokenshire" userId="390d1029-666f-47ac-9caa-80805605347f" providerId="ADAL" clId="{FFC9CE40-4709-4BC3-9405-838F406955A8}" dt="2021-10-26T18:09:26.419" v="1135" actId="1076"/>
          <ac:grpSpMkLst>
            <pc:docMk/>
            <pc:sldMk cId="301726593" sldId="256"/>
            <ac:grpSpMk id="187" creationId="{D4494D04-0A6F-437B-8C69-4DC06F82EF37}"/>
          </ac:grpSpMkLst>
        </pc:grpChg>
        <pc:grpChg chg="mod">
          <ac:chgData name="Cathy Brokenshire" userId="390d1029-666f-47ac-9caa-80805605347f" providerId="ADAL" clId="{FFC9CE40-4709-4BC3-9405-838F406955A8}" dt="2021-10-26T18:56:26.075" v="1496" actId="1076"/>
          <ac:grpSpMkLst>
            <pc:docMk/>
            <pc:sldMk cId="301726593" sldId="256"/>
            <ac:grpSpMk id="219" creationId="{94829E4A-BC3D-4E4B-B6E9-B49D1D32F9EB}"/>
          </ac:grpSpMkLst>
        </pc:grpChg>
        <pc:grpChg chg="mod">
          <ac:chgData name="Cathy Brokenshire" userId="390d1029-666f-47ac-9caa-80805605347f" providerId="ADAL" clId="{FFC9CE40-4709-4BC3-9405-838F406955A8}" dt="2021-10-26T19:14:02.692" v="1746" actId="1076"/>
          <ac:grpSpMkLst>
            <pc:docMk/>
            <pc:sldMk cId="301726593" sldId="256"/>
            <ac:grpSpMk id="243" creationId="{39D241A8-85AA-4B23-8030-EFBC9A7C0FB2}"/>
          </ac:grpSpMkLst>
        </pc:grpChg>
        <pc:grpChg chg="mod">
          <ac:chgData name="Cathy Brokenshire" userId="390d1029-666f-47ac-9caa-80805605347f" providerId="ADAL" clId="{FFC9CE40-4709-4BC3-9405-838F406955A8}" dt="2021-10-26T18:58:50.220" v="1532" actId="1076"/>
          <ac:grpSpMkLst>
            <pc:docMk/>
            <pc:sldMk cId="301726593" sldId="256"/>
            <ac:grpSpMk id="1072" creationId="{00000000-0000-0000-0000-000000000000}"/>
          </ac:grpSpMkLst>
        </pc:grpChg>
        <pc:graphicFrameChg chg="add mod modGraphic">
          <ac:chgData name="Cathy Brokenshire" userId="390d1029-666f-47ac-9caa-80805605347f" providerId="ADAL" clId="{FFC9CE40-4709-4BC3-9405-838F406955A8}" dt="2021-10-26T17:58:20.332" v="1049" actId="20577"/>
          <ac:graphicFrameMkLst>
            <pc:docMk/>
            <pc:sldMk cId="301726593" sldId="256"/>
            <ac:graphicFrameMk id="35" creationId="{10E47DF7-7E7F-4BED-895B-9EBE749B917D}"/>
          </ac:graphicFrameMkLst>
        </pc:graphicFrameChg>
        <pc:picChg chg="add del mod">
          <ac:chgData name="Cathy Brokenshire" userId="390d1029-666f-47ac-9caa-80805605347f" providerId="ADAL" clId="{FFC9CE40-4709-4BC3-9405-838F406955A8}" dt="2021-10-26T16:51:23.752" v="167"/>
          <ac:picMkLst>
            <pc:docMk/>
            <pc:sldMk cId="301726593" sldId="256"/>
            <ac:picMk id="3" creationId="{1AD35B0F-7691-4DB7-9005-5AB17513ED57}"/>
          </ac:picMkLst>
        </pc:picChg>
        <pc:picChg chg="del">
          <ac:chgData name="Cathy Brokenshire" userId="390d1029-666f-47ac-9caa-80805605347f" providerId="ADAL" clId="{FFC9CE40-4709-4BC3-9405-838F406955A8}" dt="2021-10-26T16:42:02.190" v="85" actId="478"/>
          <ac:picMkLst>
            <pc:docMk/>
            <pc:sldMk cId="301726593" sldId="256"/>
            <ac:picMk id="10" creationId="{334E4717-05F2-4DB7-BCCD-45F58C179A21}"/>
          </ac:picMkLst>
        </pc:picChg>
        <pc:picChg chg="del">
          <ac:chgData name="Cathy Brokenshire" userId="390d1029-666f-47ac-9caa-80805605347f" providerId="ADAL" clId="{FFC9CE40-4709-4BC3-9405-838F406955A8}" dt="2021-10-26T16:41:36.247" v="75" actId="478"/>
          <ac:picMkLst>
            <pc:docMk/>
            <pc:sldMk cId="301726593" sldId="256"/>
            <ac:picMk id="28" creationId="{E854088C-525E-41C3-B50C-894FFEF4D0E4}"/>
          </ac:picMkLst>
        </pc:picChg>
        <pc:picChg chg="add mod">
          <ac:chgData name="Cathy Brokenshire" userId="390d1029-666f-47ac-9caa-80805605347f" providerId="ADAL" clId="{FFC9CE40-4709-4BC3-9405-838F406955A8}" dt="2021-10-26T17:07:38.169" v="340" actId="1076"/>
          <ac:picMkLst>
            <pc:docMk/>
            <pc:sldMk cId="301726593" sldId="256"/>
            <ac:picMk id="32" creationId="{CC1BB1FA-89F6-4924-95A1-9155DF4979F1}"/>
          </ac:picMkLst>
        </pc:picChg>
        <pc:picChg chg="add mod">
          <ac:chgData name="Cathy Brokenshire" userId="390d1029-666f-47ac-9caa-80805605347f" providerId="ADAL" clId="{FFC9CE40-4709-4BC3-9405-838F406955A8}" dt="2021-10-26T18:55:23.736" v="1490" actId="1076"/>
          <ac:picMkLst>
            <pc:docMk/>
            <pc:sldMk cId="301726593" sldId="256"/>
            <ac:picMk id="38" creationId="{F55BC344-F6BE-48C3-886E-9E2EF767293B}"/>
          </ac:picMkLst>
        </pc:picChg>
        <pc:picChg chg="add mod">
          <ac:chgData name="Cathy Brokenshire" userId="390d1029-666f-47ac-9caa-80805605347f" providerId="ADAL" clId="{FFC9CE40-4709-4BC3-9405-838F406955A8}" dt="2021-10-26T18:55:51.511" v="1493" actId="1076"/>
          <ac:picMkLst>
            <pc:docMk/>
            <pc:sldMk cId="301726593" sldId="256"/>
            <ac:picMk id="40" creationId="{832406E9-2276-48A2-92C6-FC90D6C43E88}"/>
          </ac:picMkLst>
        </pc:picChg>
        <pc:picChg chg="add mod">
          <ac:chgData name="Cathy Brokenshire" userId="390d1029-666f-47ac-9caa-80805605347f" providerId="ADAL" clId="{FFC9CE40-4709-4BC3-9405-838F406955A8}" dt="2021-10-26T17:57:50.690" v="1024" actId="1076"/>
          <ac:picMkLst>
            <pc:docMk/>
            <pc:sldMk cId="301726593" sldId="256"/>
            <ac:picMk id="42" creationId="{C5BCFDB5-9139-4EA4-BBE5-273443958638}"/>
          </ac:picMkLst>
        </pc:picChg>
        <pc:picChg chg="del">
          <ac:chgData name="Cathy Brokenshire" userId="390d1029-666f-47ac-9caa-80805605347f" providerId="ADAL" clId="{FFC9CE40-4709-4BC3-9405-838F406955A8}" dt="2021-10-26T16:42:30.850" v="91" actId="478"/>
          <ac:picMkLst>
            <pc:docMk/>
            <pc:sldMk cId="301726593" sldId="256"/>
            <ac:picMk id="44" creationId="{0BCEC8C3-1880-477C-993B-61DA2208CC1F}"/>
          </ac:picMkLst>
        </pc:picChg>
        <pc:picChg chg="add mod">
          <ac:chgData name="Cathy Brokenshire" userId="390d1029-666f-47ac-9caa-80805605347f" providerId="ADAL" clId="{FFC9CE40-4709-4BC3-9405-838F406955A8}" dt="2021-10-26T17:57:54.501" v="1025" actId="1076"/>
          <ac:picMkLst>
            <pc:docMk/>
            <pc:sldMk cId="301726593" sldId="256"/>
            <ac:picMk id="45" creationId="{3023BE2C-4EA5-43BD-8F6E-EF67A27EC9BA}"/>
          </ac:picMkLst>
        </pc:picChg>
        <pc:picChg chg="add mod">
          <ac:chgData name="Cathy Brokenshire" userId="390d1029-666f-47ac-9caa-80805605347f" providerId="ADAL" clId="{FFC9CE40-4709-4BC3-9405-838F406955A8}" dt="2021-10-26T17:57:58.239" v="1026" actId="1076"/>
          <ac:picMkLst>
            <pc:docMk/>
            <pc:sldMk cId="301726593" sldId="256"/>
            <ac:picMk id="47" creationId="{F58471F3-6EFD-4E48-8EFF-C1E8A30E9E6F}"/>
          </ac:picMkLst>
        </pc:picChg>
        <pc:picChg chg="add mod">
          <ac:chgData name="Cathy Brokenshire" userId="390d1029-666f-47ac-9caa-80805605347f" providerId="ADAL" clId="{FFC9CE40-4709-4BC3-9405-838F406955A8}" dt="2021-10-26T18:51:14.428" v="1482" actId="1076"/>
          <ac:picMkLst>
            <pc:docMk/>
            <pc:sldMk cId="301726593" sldId="256"/>
            <ac:picMk id="49" creationId="{F26B80DC-7EB5-47FA-ACFE-33ECAD21143A}"/>
          </ac:picMkLst>
        </pc:picChg>
        <pc:picChg chg="add mod">
          <ac:chgData name="Cathy Brokenshire" userId="390d1029-666f-47ac-9caa-80805605347f" providerId="ADAL" clId="{FFC9CE40-4709-4BC3-9405-838F406955A8}" dt="2021-10-26T17:45:20.983" v="841" actId="1076"/>
          <ac:picMkLst>
            <pc:docMk/>
            <pc:sldMk cId="301726593" sldId="256"/>
            <ac:picMk id="51" creationId="{B8B8B8FC-D2CD-4E5C-B55D-4EE97BAD1406}"/>
          </ac:picMkLst>
        </pc:picChg>
        <pc:picChg chg="add mod">
          <ac:chgData name="Cathy Brokenshire" userId="390d1029-666f-47ac-9caa-80805605347f" providerId="ADAL" clId="{FFC9CE40-4709-4BC3-9405-838F406955A8}" dt="2021-10-26T18:02:16.922" v="1067" actId="1076"/>
          <ac:picMkLst>
            <pc:docMk/>
            <pc:sldMk cId="301726593" sldId="256"/>
            <ac:picMk id="53" creationId="{E15E7C23-8B35-4C73-9E46-F2607EFBAE43}"/>
          </ac:picMkLst>
        </pc:picChg>
        <pc:picChg chg="add mod">
          <ac:chgData name="Cathy Brokenshire" userId="390d1029-666f-47ac-9caa-80805605347f" providerId="ADAL" clId="{FFC9CE40-4709-4BC3-9405-838F406955A8}" dt="2021-10-26T18:04:48.383" v="1089" actId="1076"/>
          <ac:picMkLst>
            <pc:docMk/>
            <pc:sldMk cId="301726593" sldId="256"/>
            <ac:picMk id="55" creationId="{05D0CFD4-9E12-4A22-980B-F153844F25F7}"/>
          </ac:picMkLst>
        </pc:picChg>
        <pc:picChg chg="add mod">
          <ac:chgData name="Cathy Brokenshire" userId="390d1029-666f-47ac-9caa-80805605347f" providerId="ADAL" clId="{FFC9CE40-4709-4BC3-9405-838F406955A8}" dt="2021-10-26T18:02:20.131" v="1068" actId="1076"/>
          <ac:picMkLst>
            <pc:docMk/>
            <pc:sldMk cId="301726593" sldId="256"/>
            <ac:picMk id="57" creationId="{9503CB8E-846D-46D4-9F0E-E3AEA8D0BC85}"/>
          </ac:picMkLst>
        </pc:picChg>
        <pc:picChg chg="del">
          <ac:chgData name="Cathy Brokenshire" userId="390d1029-666f-47ac-9caa-80805605347f" providerId="ADAL" clId="{FFC9CE40-4709-4BC3-9405-838F406955A8}" dt="2021-10-26T16:42:32.904" v="92" actId="478"/>
          <ac:picMkLst>
            <pc:docMk/>
            <pc:sldMk cId="301726593" sldId="256"/>
            <ac:picMk id="60" creationId="{96E2EB49-98B0-4E29-A24E-5E01C80E6B78}"/>
          </ac:picMkLst>
        </pc:picChg>
        <pc:picChg chg="del">
          <ac:chgData name="Cathy Brokenshire" userId="390d1029-666f-47ac-9caa-80805605347f" providerId="ADAL" clId="{FFC9CE40-4709-4BC3-9405-838F406955A8}" dt="2021-10-26T16:42:36.896" v="94" actId="478"/>
          <ac:picMkLst>
            <pc:docMk/>
            <pc:sldMk cId="301726593" sldId="256"/>
            <ac:picMk id="62" creationId="{33712840-2B7C-4EC7-9771-2E373326CE06}"/>
          </ac:picMkLst>
        </pc:picChg>
        <pc:picChg chg="del">
          <ac:chgData name="Cathy Brokenshire" userId="390d1029-666f-47ac-9caa-80805605347f" providerId="ADAL" clId="{FFC9CE40-4709-4BC3-9405-838F406955A8}" dt="2021-10-26T16:41:55.259" v="82" actId="478"/>
          <ac:picMkLst>
            <pc:docMk/>
            <pc:sldMk cId="301726593" sldId="256"/>
            <ac:picMk id="186" creationId="{58C8AC1F-F60F-444E-946F-8FFF647FE673}"/>
          </ac:picMkLst>
        </pc:picChg>
        <pc:picChg chg="add del mod">
          <ac:chgData name="Cathy Brokenshire" userId="390d1029-666f-47ac-9caa-80805605347f" providerId="ADAL" clId="{FFC9CE40-4709-4BC3-9405-838F406955A8}" dt="2021-10-26T17:25:14.466" v="726" actId="478"/>
          <ac:picMkLst>
            <pc:docMk/>
            <pc:sldMk cId="301726593" sldId="256"/>
            <ac:picMk id="195" creationId="{602893A6-8083-42F7-94BF-A5E2525CFF05}"/>
          </ac:picMkLst>
        </pc:picChg>
        <pc:picChg chg="add del mod">
          <ac:chgData name="Cathy Brokenshire" userId="390d1029-666f-47ac-9caa-80805605347f" providerId="ADAL" clId="{FFC9CE40-4709-4BC3-9405-838F406955A8}" dt="2021-10-26T17:25:16.913" v="727" actId="478"/>
          <ac:picMkLst>
            <pc:docMk/>
            <pc:sldMk cId="301726593" sldId="256"/>
            <ac:picMk id="197" creationId="{913F253F-28D1-40D4-A327-5B6C6044FED6}"/>
          </ac:picMkLst>
        </pc:picChg>
        <pc:picChg chg="add del mod">
          <ac:chgData name="Cathy Brokenshire" userId="390d1029-666f-47ac-9caa-80805605347f" providerId="ADAL" clId="{FFC9CE40-4709-4BC3-9405-838F406955A8}" dt="2021-10-26T17:25:31.395" v="730" actId="478"/>
          <ac:picMkLst>
            <pc:docMk/>
            <pc:sldMk cId="301726593" sldId="256"/>
            <ac:picMk id="205" creationId="{E36A7C91-9D9F-43CD-B074-0A6BBED75599}"/>
          </ac:picMkLst>
        </pc:picChg>
        <pc:picChg chg="add del mod">
          <ac:chgData name="Cathy Brokenshire" userId="390d1029-666f-47ac-9caa-80805605347f" providerId="ADAL" clId="{FFC9CE40-4709-4BC3-9405-838F406955A8}" dt="2021-10-26T17:24:54.269" v="720" actId="478"/>
          <ac:picMkLst>
            <pc:docMk/>
            <pc:sldMk cId="301726593" sldId="256"/>
            <ac:picMk id="208" creationId="{5DC206C6-4FC5-4FCC-93D0-807F6F04D3C1}"/>
          </ac:picMkLst>
        </pc:picChg>
        <pc:picChg chg="add del mod">
          <ac:chgData name="Cathy Brokenshire" userId="390d1029-666f-47ac-9caa-80805605347f" providerId="ADAL" clId="{FFC9CE40-4709-4BC3-9405-838F406955A8}" dt="2021-10-26T17:24:58.584" v="722" actId="478"/>
          <ac:picMkLst>
            <pc:docMk/>
            <pc:sldMk cId="301726593" sldId="256"/>
            <ac:picMk id="209" creationId="{1F452999-3D63-45BA-BFF0-2394DAFE9BFE}"/>
          </ac:picMkLst>
        </pc:picChg>
        <pc:picChg chg="add del mod">
          <ac:chgData name="Cathy Brokenshire" userId="390d1029-666f-47ac-9caa-80805605347f" providerId="ADAL" clId="{FFC9CE40-4709-4BC3-9405-838F406955A8}" dt="2021-10-26T17:26:14.015" v="748" actId="478"/>
          <ac:picMkLst>
            <pc:docMk/>
            <pc:sldMk cId="301726593" sldId="256"/>
            <ac:picMk id="212" creationId="{EF887733-9B19-4B1B-897A-4D9D0EF0D58C}"/>
          </ac:picMkLst>
        </pc:picChg>
        <pc:picChg chg="add del mod">
          <ac:chgData name="Cathy Brokenshire" userId="390d1029-666f-47ac-9caa-80805605347f" providerId="ADAL" clId="{FFC9CE40-4709-4BC3-9405-838F406955A8}" dt="2021-10-26T17:25:11.030" v="724" actId="478"/>
          <ac:picMkLst>
            <pc:docMk/>
            <pc:sldMk cId="301726593" sldId="256"/>
            <ac:picMk id="215" creationId="{EA7167A4-89B2-42F7-B97D-776C3D1F19D4}"/>
          </ac:picMkLst>
        </pc:picChg>
        <pc:picChg chg="add del mod">
          <ac:chgData name="Cathy Brokenshire" userId="390d1029-666f-47ac-9caa-80805605347f" providerId="ADAL" clId="{FFC9CE40-4709-4BC3-9405-838F406955A8}" dt="2021-10-26T17:43:26.070" v="813"/>
          <ac:picMkLst>
            <pc:docMk/>
            <pc:sldMk cId="301726593" sldId="256"/>
            <ac:picMk id="225" creationId="{8E41F6F3-78E5-457B-BECE-40B0F9156088}"/>
          </ac:picMkLst>
        </pc:picChg>
        <pc:picChg chg="add del mod">
          <ac:chgData name="Cathy Brokenshire" userId="390d1029-666f-47ac-9caa-80805605347f" providerId="ADAL" clId="{FFC9CE40-4709-4BC3-9405-838F406955A8}" dt="2021-10-26T17:49:15.298" v="904" actId="478"/>
          <ac:picMkLst>
            <pc:docMk/>
            <pc:sldMk cId="301726593" sldId="256"/>
            <ac:picMk id="226" creationId="{F37DAF93-E1B4-4143-8C81-0E532B46A1AD}"/>
          </ac:picMkLst>
        </pc:picChg>
        <pc:picChg chg="add mod">
          <ac:chgData name="Cathy Brokenshire" userId="390d1029-666f-47ac-9caa-80805605347f" providerId="ADAL" clId="{FFC9CE40-4709-4BC3-9405-838F406955A8}" dt="2021-10-26T17:49:04.792" v="898" actId="1076"/>
          <ac:picMkLst>
            <pc:docMk/>
            <pc:sldMk cId="301726593" sldId="256"/>
            <ac:picMk id="232" creationId="{18C97BA9-E309-42BC-B6E0-D508DCC65821}"/>
          </ac:picMkLst>
        </pc:picChg>
        <pc:picChg chg="add del mod">
          <ac:chgData name="Cathy Brokenshire" userId="390d1029-666f-47ac-9caa-80805605347f" providerId="ADAL" clId="{FFC9CE40-4709-4BC3-9405-838F406955A8}" dt="2021-10-26T18:01:50.227" v="1059" actId="478"/>
          <ac:picMkLst>
            <pc:docMk/>
            <pc:sldMk cId="301726593" sldId="256"/>
            <ac:picMk id="253" creationId="{7434F24A-B7D9-4DCB-B49A-1E8A96350CDB}"/>
          </ac:picMkLst>
        </pc:picChg>
        <pc:picChg chg="add mod">
          <ac:chgData name="Cathy Brokenshire" userId="390d1029-666f-47ac-9caa-80805605347f" providerId="ADAL" clId="{FFC9CE40-4709-4BC3-9405-838F406955A8}" dt="2021-10-26T18:01:14.840" v="1058" actId="1076"/>
          <ac:picMkLst>
            <pc:docMk/>
            <pc:sldMk cId="301726593" sldId="256"/>
            <ac:picMk id="254" creationId="{5790C23E-CFC2-4CFB-AF81-0EC267B9DEBC}"/>
          </ac:picMkLst>
        </pc:picChg>
        <pc:picChg chg="add mod">
          <ac:chgData name="Cathy Brokenshire" userId="390d1029-666f-47ac-9caa-80805605347f" providerId="ADAL" clId="{FFC9CE40-4709-4BC3-9405-838F406955A8}" dt="2021-10-26T18:03:13.827" v="1075" actId="1076"/>
          <ac:picMkLst>
            <pc:docMk/>
            <pc:sldMk cId="301726593" sldId="256"/>
            <ac:picMk id="255" creationId="{1381DCE7-F09B-4BD5-859E-F1C31B018E6A}"/>
          </ac:picMkLst>
        </pc:picChg>
        <pc:picChg chg="add mod">
          <ac:chgData name="Cathy Brokenshire" userId="390d1029-666f-47ac-9caa-80805605347f" providerId="ADAL" clId="{FFC9CE40-4709-4BC3-9405-838F406955A8}" dt="2021-10-26T18:04:43.003" v="1088" actId="1076"/>
          <ac:picMkLst>
            <pc:docMk/>
            <pc:sldMk cId="301726593" sldId="256"/>
            <ac:picMk id="256" creationId="{A6CC353E-242E-4F1F-832F-E22EBA5D7D77}"/>
          </ac:picMkLst>
        </pc:picChg>
        <pc:picChg chg="add mod">
          <ac:chgData name="Cathy Brokenshire" userId="390d1029-666f-47ac-9caa-80805605347f" providerId="ADAL" clId="{FFC9CE40-4709-4BC3-9405-838F406955A8}" dt="2021-10-26T18:05:01.135" v="1092" actId="1076"/>
          <ac:picMkLst>
            <pc:docMk/>
            <pc:sldMk cId="301726593" sldId="256"/>
            <ac:picMk id="257" creationId="{3C6AA227-4493-4971-BDE6-AD2ACF5968BA}"/>
          </ac:picMkLst>
        </pc:picChg>
        <pc:picChg chg="add mod">
          <ac:chgData name="Cathy Brokenshire" userId="390d1029-666f-47ac-9caa-80805605347f" providerId="ADAL" clId="{FFC9CE40-4709-4BC3-9405-838F406955A8}" dt="2021-10-26T19:11:53.409" v="1732" actId="1076"/>
          <ac:picMkLst>
            <pc:docMk/>
            <pc:sldMk cId="301726593" sldId="256"/>
            <ac:picMk id="259" creationId="{EA6B7932-F5E4-4E9A-BE86-845D8B44D964}"/>
          </ac:picMkLst>
        </pc:picChg>
        <pc:picChg chg="add mod">
          <ac:chgData name="Cathy Brokenshire" userId="390d1029-666f-47ac-9caa-80805605347f" providerId="ADAL" clId="{FFC9CE40-4709-4BC3-9405-838F406955A8}" dt="2021-10-26T18:12:14.698" v="1197" actId="1076"/>
          <ac:picMkLst>
            <pc:docMk/>
            <pc:sldMk cId="301726593" sldId="256"/>
            <ac:picMk id="261" creationId="{AF4EEE62-A4B2-4195-8206-A50215079342}"/>
          </ac:picMkLst>
        </pc:picChg>
        <pc:picChg chg="add mod">
          <ac:chgData name="Cathy Brokenshire" userId="390d1029-666f-47ac-9caa-80805605347f" providerId="ADAL" clId="{FFC9CE40-4709-4BC3-9405-838F406955A8}" dt="2021-10-26T18:08:21.762" v="1125" actId="1076"/>
          <ac:picMkLst>
            <pc:docMk/>
            <pc:sldMk cId="301726593" sldId="256"/>
            <ac:picMk id="263" creationId="{5D557B31-0B0D-4C1F-8309-B32AB44DFE27}"/>
          </ac:picMkLst>
        </pc:picChg>
        <pc:picChg chg="add mod">
          <ac:chgData name="Cathy Brokenshire" userId="390d1029-666f-47ac-9caa-80805605347f" providerId="ADAL" clId="{FFC9CE40-4709-4BC3-9405-838F406955A8}" dt="2021-10-26T18:11:20.471" v="1189" actId="1076"/>
          <ac:picMkLst>
            <pc:docMk/>
            <pc:sldMk cId="301726593" sldId="256"/>
            <ac:picMk id="268" creationId="{6E4F9851-AF43-4DDD-99F1-DA777F791836}"/>
          </ac:picMkLst>
        </pc:picChg>
        <pc:picChg chg="add mod">
          <ac:chgData name="Cathy Brokenshire" userId="390d1029-666f-47ac-9caa-80805605347f" providerId="ADAL" clId="{FFC9CE40-4709-4BC3-9405-838F406955A8}" dt="2021-10-26T18:11:46.413" v="1192" actId="1076"/>
          <ac:picMkLst>
            <pc:docMk/>
            <pc:sldMk cId="301726593" sldId="256"/>
            <ac:picMk id="269" creationId="{2A36B181-702A-4788-903F-5088406DB790}"/>
          </ac:picMkLst>
        </pc:picChg>
        <pc:picChg chg="add mod">
          <ac:chgData name="Cathy Brokenshire" userId="390d1029-666f-47ac-9caa-80805605347f" providerId="ADAL" clId="{FFC9CE40-4709-4BC3-9405-838F406955A8}" dt="2021-10-26T18:12:04.327" v="1195" actId="1076"/>
          <ac:picMkLst>
            <pc:docMk/>
            <pc:sldMk cId="301726593" sldId="256"/>
            <ac:picMk id="274" creationId="{8279568F-0628-437B-9EE6-16AFB2F63E03}"/>
          </ac:picMkLst>
        </pc:picChg>
        <pc:picChg chg="add mod">
          <ac:chgData name="Cathy Brokenshire" userId="390d1029-666f-47ac-9caa-80805605347f" providerId="ADAL" clId="{FFC9CE40-4709-4BC3-9405-838F406955A8}" dt="2021-10-26T18:41:47.401" v="1465" actId="1076"/>
          <ac:picMkLst>
            <pc:docMk/>
            <pc:sldMk cId="301726593" sldId="256"/>
            <ac:picMk id="283" creationId="{449223F7-5D16-4FA5-8CB9-15BF1E304DD3}"/>
          </ac:picMkLst>
        </pc:picChg>
        <pc:picChg chg="add mod">
          <ac:chgData name="Cathy Brokenshire" userId="390d1029-666f-47ac-9caa-80805605347f" providerId="ADAL" clId="{FFC9CE40-4709-4BC3-9405-838F406955A8}" dt="2021-10-26T18:19:53.715" v="1317" actId="1076"/>
          <ac:picMkLst>
            <pc:docMk/>
            <pc:sldMk cId="301726593" sldId="256"/>
            <ac:picMk id="284" creationId="{33CDA4BE-FF9E-412B-B9B3-79669EFBC477}"/>
          </ac:picMkLst>
        </pc:picChg>
        <pc:picChg chg="add mod">
          <ac:chgData name="Cathy Brokenshire" userId="390d1029-666f-47ac-9caa-80805605347f" providerId="ADAL" clId="{FFC9CE40-4709-4BC3-9405-838F406955A8}" dt="2021-10-26T18:20:13.298" v="1319" actId="1076"/>
          <ac:picMkLst>
            <pc:docMk/>
            <pc:sldMk cId="301726593" sldId="256"/>
            <ac:picMk id="285" creationId="{50B5D0D7-7D43-403F-A266-D96DCB0167DF}"/>
          </ac:picMkLst>
        </pc:picChg>
        <pc:picChg chg="add mod">
          <ac:chgData name="Cathy Brokenshire" userId="390d1029-666f-47ac-9caa-80805605347f" providerId="ADAL" clId="{FFC9CE40-4709-4BC3-9405-838F406955A8}" dt="2021-10-26T18:20:25.510" v="1321" actId="1076"/>
          <ac:picMkLst>
            <pc:docMk/>
            <pc:sldMk cId="301726593" sldId="256"/>
            <ac:picMk id="286" creationId="{705FF6D5-5FE2-40DA-9833-330DAB048CB6}"/>
          </ac:picMkLst>
        </pc:picChg>
        <pc:picChg chg="add mod">
          <ac:chgData name="Cathy Brokenshire" userId="390d1029-666f-47ac-9caa-80805605347f" providerId="ADAL" clId="{FFC9CE40-4709-4BC3-9405-838F406955A8}" dt="2021-10-26T18:20:31.748" v="1323" actId="1076"/>
          <ac:picMkLst>
            <pc:docMk/>
            <pc:sldMk cId="301726593" sldId="256"/>
            <ac:picMk id="287" creationId="{4AFAB6BA-BEFD-4184-892D-701A30033D20}"/>
          </ac:picMkLst>
        </pc:picChg>
        <pc:picChg chg="add mod">
          <ac:chgData name="Cathy Brokenshire" userId="390d1029-666f-47ac-9caa-80805605347f" providerId="ADAL" clId="{FFC9CE40-4709-4BC3-9405-838F406955A8}" dt="2021-10-26T18:20:47.815" v="1325" actId="1076"/>
          <ac:picMkLst>
            <pc:docMk/>
            <pc:sldMk cId="301726593" sldId="256"/>
            <ac:picMk id="288" creationId="{0C3D4BF0-8491-49A1-8B20-311B15C21AB5}"/>
          </ac:picMkLst>
        </pc:picChg>
        <pc:picChg chg="add mod">
          <ac:chgData name="Cathy Brokenshire" userId="390d1029-666f-47ac-9caa-80805605347f" providerId="ADAL" clId="{FFC9CE40-4709-4BC3-9405-838F406955A8}" dt="2021-10-26T18:49:58.243" v="1475" actId="1076"/>
          <ac:picMkLst>
            <pc:docMk/>
            <pc:sldMk cId="301726593" sldId="256"/>
            <ac:picMk id="307" creationId="{4D35F7A4-D295-442F-BE0E-A85FD35B4CEC}"/>
          </ac:picMkLst>
        </pc:picChg>
        <pc:picChg chg="add mod">
          <ac:chgData name="Cathy Brokenshire" userId="390d1029-666f-47ac-9caa-80805605347f" providerId="ADAL" clId="{FFC9CE40-4709-4BC3-9405-838F406955A8}" dt="2021-10-26T18:50:24.915" v="1479" actId="1076"/>
          <ac:picMkLst>
            <pc:docMk/>
            <pc:sldMk cId="301726593" sldId="256"/>
            <ac:picMk id="308" creationId="{E4ADBA2B-7CA2-43A2-9D66-13A9C56D9D50}"/>
          </ac:picMkLst>
        </pc:picChg>
        <pc:picChg chg="add mod">
          <ac:chgData name="Cathy Brokenshire" userId="390d1029-666f-47ac-9caa-80805605347f" providerId="ADAL" clId="{FFC9CE40-4709-4BC3-9405-838F406955A8}" dt="2021-10-26T18:50:48.455" v="1481" actId="1076"/>
          <ac:picMkLst>
            <pc:docMk/>
            <pc:sldMk cId="301726593" sldId="256"/>
            <ac:picMk id="309" creationId="{5B5824FC-C213-4508-89D9-E528A41DDA4D}"/>
          </ac:picMkLst>
        </pc:picChg>
        <pc:picChg chg="add mod">
          <ac:chgData name="Cathy Brokenshire" userId="390d1029-666f-47ac-9caa-80805605347f" providerId="ADAL" clId="{FFC9CE40-4709-4BC3-9405-838F406955A8}" dt="2021-10-26T18:54:58.861" v="1487" actId="1076"/>
          <ac:picMkLst>
            <pc:docMk/>
            <pc:sldMk cId="301726593" sldId="256"/>
            <ac:picMk id="310" creationId="{A6012970-6C83-4B69-BAC6-485B7BEC1D43}"/>
          </ac:picMkLst>
        </pc:picChg>
        <pc:picChg chg="add mod">
          <ac:chgData name="Cathy Brokenshire" userId="390d1029-666f-47ac-9caa-80805605347f" providerId="ADAL" clId="{FFC9CE40-4709-4BC3-9405-838F406955A8}" dt="2021-10-26T18:55:21.680" v="1489" actId="1076"/>
          <ac:picMkLst>
            <pc:docMk/>
            <pc:sldMk cId="301726593" sldId="256"/>
            <ac:picMk id="311" creationId="{35EEFAAF-3286-4739-99AD-CE4B81D41DEE}"/>
          </ac:picMkLst>
        </pc:picChg>
        <pc:picChg chg="add mod">
          <ac:chgData name="Cathy Brokenshire" userId="390d1029-666f-47ac-9caa-80805605347f" providerId="ADAL" clId="{FFC9CE40-4709-4BC3-9405-838F406955A8}" dt="2021-10-26T18:55:39.729" v="1492" actId="1076"/>
          <ac:picMkLst>
            <pc:docMk/>
            <pc:sldMk cId="301726593" sldId="256"/>
            <ac:picMk id="312" creationId="{C6205816-EE4A-472F-B73D-725DB3769D18}"/>
          </ac:picMkLst>
        </pc:picChg>
        <pc:picChg chg="add mod">
          <ac:chgData name="Cathy Brokenshire" userId="390d1029-666f-47ac-9caa-80805605347f" providerId="ADAL" clId="{FFC9CE40-4709-4BC3-9405-838F406955A8}" dt="2021-10-26T19:02:34.798" v="1609" actId="1076"/>
          <ac:picMkLst>
            <pc:docMk/>
            <pc:sldMk cId="301726593" sldId="256"/>
            <ac:picMk id="324" creationId="{7096E8A0-1E6E-485A-997A-3736CB64FB7F}"/>
          </ac:picMkLst>
        </pc:picChg>
        <pc:picChg chg="add mod">
          <ac:chgData name="Cathy Brokenshire" userId="390d1029-666f-47ac-9caa-80805605347f" providerId="ADAL" clId="{FFC9CE40-4709-4BC3-9405-838F406955A8}" dt="2021-10-26T19:02:53.167" v="1615" actId="1076"/>
          <ac:picMkLst>
            <pc:docMk/>
            <pc:sldMk cId="301726593" sldId="256"/>
            <ac:picMk id="325" creationId="{483A8786-EE96-4723-A49D-909316818017}"/>
          </ac:picMkLst>
        </pc:picChg>
        <pc:picChg chg="add mod">
          <ac:chgData name="Cathy Brokenshire" userId="390d1029-666f-47ac-9caa-80805605347f" providerId="ADAL" clId="{FFC9CE40-4709-4BC3-9405-838F406955A8}" dt="2021-10-26T19:02:59.508" v="1617" actId="1076"/>
          <ac:picMkLst>
            <pc:docMk/>
            <pc:sldMk cId="301726593" sldId="256"/>
            <ac:picMk id="326" creationId="{7EB476FE-BE55-4FD0-BB94-D07CA3967842}"/>
          </ac:picMkLst>
        </pc:picChg>
        <pc:picChg chg="add mod">
          <ac:chgData name="Cathy Brokenshire" userId="390d1029-666f-47ac-9caa-80805605347f" providerId="ADAL" clId="{FFC9CE40-4709-4BC3-9405-838F406955A8}" dt="2021-10-26T19:03:08.219" v="1619" actId="1076"/>
          <ac:picMkLst>
            <pc:docMk/>
            <pc:sldMk cId="301726593" sldId="256"/>
            <ac:picMk id="327" creationId="{6B9FB00F-FE82-49CF-B432-EBB64ED63D5A}"/>
          </ac:picMkLst>
        </pc:picChg>
        <pc:picChg chg="add mod">
          <ac:chgData name="Cathy Brokenshire" userId="390d1029-666f-47ac-9caa-80805605347f" providerId="ADAL" clId="{FFC9CE40-4709-4BC3-9405-838F406955A8}" dt="2021-10-26T19:04:56.526" v="1639" actId="1076"/>
          <ac:picMkLst>
            <pc:docMk/>
            <pc:sldMk cId="301726593" sldId="256"/>
            <ac:picMk id="328" creationId="{3DF7E381-7FA7-4D09-8030-667782209573}"/>
          </ac:picMkLst>
        </pc:picChg>
        <pc:picChg chg="add mod">
          <ac:chgData name="Cathy Brokenshire" userId="390d1029-666f-47ac-9caa-80805605347f" providerId="ADAL" clId="{FFC9CE40-4709-4BC3-9405-838F406955A8}" dt="2021-10-26T19:05:02.073" v="1641" actId="1076"/>
          <ac:picMkLst>
            <pc:docMk/>
            <pc:sldMk cId="301726593" sldId="256"/>
            <ac:picMk id="329" creationId="{CB4859D5-E976-4A9E-B023-BAD6ADC2860E}"/>
          </ac:picMkLst>
        </pc:picChg>
        <pc:picChg chg="add mod">
          <ac:chgData name="Cathy Brokenshire" userId="390d1029-666f-47ac-9caa-80805605347f" providerId="ADAL" clId="{FFC9CE40-4709-4BC3-9405-838F406955A8}" dt="2021-10-26T19:09:47.598" v="1725" actId="1076"/>
          <ac:picMkLst>
            <pc:docMk/>
            <pc:sldMk cId="301726593" sldId="256"/>
            <ac:picMk id="342" creationId="{C6E2F6D7-97E2-48A7-802E-AB9000DECB52}"/>
          </ac:picMkLst>
        </pc:picChg>
        <pc:picChg chg="add mod">
          <ac:chgData name="Cathy Brokenshire" userId="390d1029-666f-47ac-9caa-80805605347f" providerId="ADAL" clId="{FFC9CE40-4709-4BC3-9405-838F406955A8}" dt="2021-10-26T19:10:02.677" v="1728" actId="1076"/>
          <ac:picMkLst>
            <pc:docMk/>
            <pc:sldMk cId="301726593" sldId="256"/>
            <ac:picMk id="343" creationId="{51F4F853-92A4-4888-A23C-4631EB455CA8}"/>
          </ac:picMkLst>
        </pc:picChg>
        <pc:picChg chg="add mod">
          <ac:chgData name="Cathy Brokenshire" userId="390d1029-666f-47ac-9caa-80805605347f" providerId="ADAL" clId="{FFC9CE40-4709-4BC3-9405-838F406955A8}" dt="2021-10-26T19:12:40.707" v="1739" actId="1076"/>
          <ac:picMkLst>
            <pc:docMk/>
            <pc:sldMk cId="301726593" sldId="256"/>
            <ac:picMk id="344" creationId="{A4A4190F-BBF3-46F8-9B6A-DA5DEAEEEE0F}"/>
          </ac:picMkLst>
        </pc:picChg>
        <pc:picChg chg="add mod">
          <ac:chgData name="Cathy Brokenshire" userId="390d1029-666f-47ac-9caa-80805605347f" providerId="ADAL" clId="{FFC9CE40-4709-4BC3-9405-838F406955A8}" dt="2021-10-26T19:12:22.826" v="1738" actId="14100"/>
          <ac:picMkLst>
            <pc:docMk/>
            <pc:sldMk cId="301726593" sldId="256"/>
            <ac:picMk id="345" creationId="{9423A8CA-7491-45D8-B09B-6636BF6114B4}"/>
          </ac:picMkLst>
        </pc:picChg>
        <pc:picChg chg="add mod">
          <ac:chgData name="Cathy Brokenshire" userId="390d1029-666f-47ac-9caa-80805605347f" providerId="ADAL" clId="{FFC9CE40-4709-4BC3-9405-838F406955A8}" dt="2021-10-26T19:13:04.882" v="1741" actId="1076"/>
          <ac:picMkLst>
            <pc:docMk/>
            <pc:sldMk cId="301726593" sldId="256"/>
            <ac:picMk id="346" creationId="{23217FE8-F109-4E3D-A2EE-220717A3E502}"/>
          </ac:picMkLst>
        </pc:picChg>
        <pc:picChg chg="add mod">
          <ac:chgData name="Cathy Brokenshire" userId="390d1029-666f-47ac-9caa-80805605347f" providerId="ADAL" clId="{FFC9CE40-4709-4BC3-9405-838F406955A8}" dt="2021-10-26T19:13:27.531" v="1745" actId="1076"/>
          <ac:picMkLst>
            <pc:docMk/>
            <pc:sldMk cId="301726593" sldId="256"/>
            <ac:picMk id="347" creationId="{EA7FEBE3-64F0-493A-91C4-E848A4ABFA79}"/>
          </ac:picMkLst>
        </pc:picChg>
        <pc:picChg chg="add mod">
          <ac:chgData name="Cathy Brokenshire" userId="390d1029-666f-47ac-9caa-80805605347f" providerId="ADAL" clId="{FFC9CE40-4709-4BC3-9405-838F406955A8}" dt="2021-10-26T19:14:31.651" v="1748" actId="1076"/>
          <ac:picMkLst>
            <pc:docMk/>
            <pc:sldMk cId="301726593" sldId="256"/>
            <ac:picMk id="348" creationId="{A1CFD425-4CB8-414B-BB82-7E5FCE953D82}"/>
          </ac:picMkLst>
        </pc:picChg>
        <pc:picChg chg="add mod">
          <ac:chgData name="Cathy Brokenshire" userId="390d1029-666f-47ac-9caa-80805605347f" providerId="ADAL" clId="{FFC9CE40-4709-4BC3-9405-838F406955A8}" dt="2021-10-26T19:14:39.764" v="1750" actId="1076"/>
          <ac:picMkLst>
            <pc:docMk/>
            <pc:sldMk cId="301726593" sldId="256"/>
            <ac:picMk id="349" creationId="{2DE28118-A1E2-40B3-9542-9ECBC21AF1DE}"/>
          </ac:picMkLst>
        </pc:picChg>
        <pc:picChg chg="del">
          <ac:chgData name="Cathy Brokenshire" userId="390d1029-666f-47ac-9caa-80805605347f" providerId="ADAL" clId="{FFC9CE40-4709-4BC3-9405-838F406955A8}" dt="2021-10-26T16:42:41.865" v="96" actId="478"/>
          <ac:picMkLst>
            <pc:docMk/>
            <pc:sldMk cId="301726593" sldId="256"/>
            <ac:picMk id="462" creationId="{2F48D13D-7C66-4FA5-9BE1-4FDE03E7C666}"/>
          </ac:picMkLst>
        </pc:picChg>
        <pc:picChg chg="del">
          <ac:chgData name="Cathy Brokenshire" userId="390d1029-666f-47ac-9caa-80805605347f" providerId="ADAL" clId="{FFC9CE40-4709-4BC3-9405-838F406955A8}" dt="2021-10-26T16:42:48.274" v="98" actId="478"/>
          <ac:picMkLst>
            <pc:docMk/>
            <pc:sldMk cId="301726593" sldId="256"/>
            <ac:picMk id="463" creationId="{977CAE24-0A45-435E-9FCB-F7E40DF0377E}"/>
          </ac:picMkLst>
        </pc:picChg>
        <pc:picChg chg="add del mod modCrop">
          <ac:chgData name="Cathy Brokenshire" userId="390d1029-666f-47ac-9caa-80805605347f" providerId="ADAL" clId="{FFC9CE40-4709-4BC3-9405-838F406955A8}" dt="2021-10-26T17:58:28.887" v="1050" actId="478"/>
          <ac:picMkLst>
            <pc:docMk/>
            <pc:sldMk cId="301726593" sldId="256"/>
            <ac:picMk id="465" creationId="{F89F6A8F-B0BA-4CCF-9383-A0D466E9FDDB}"/>
          </ac:picMkLst>
        </pc:picChg>
        <pc:picChg chg="add mod">
          <ac:chgData name="Cathy Brokenshire" userId="390d1029-666f-47ac-9caa-80805605347f" providerId="ADAL" clId="{FFC9CE40-4709-4BC3-9405-838F406955A8}" dt="2021-10-26T18:02:58.649" v="1072" actId="1076"/>
          <ac:picMkLst>
            <pc:docMk/>
            <pc:sldMk cId="301726593" sldId="256"/>
            <ac:picMk id="467" creationId="{0C28598F-31A5-467B-B213-5EA25E89FF6D}"/>
          </ac:picMkLst>
        </pc:picChg>
        <pc:picChg chg="add mod modCrop">
          <ac:chgData name="Cathy Brokenshire" userId="390d1029-666f-47ac-9caa-80805605347f" providerId="ADAL" clId="{FFC9CE40-4709-4BC3-9405-838F406955A8}" dt="2021-10-26T18:04:31.848" v="1086" actId="1076"/>
          <ac:picMkLst>
            <pc:docMk/>
            <pc:sldMk cId="301726593" sldId="256"/>
            <ac:picMk id="469" creationId="{FD8361D4-6C93-490B-B5B9-00D071C7BE85}"/>
          </ac:picMkLst>
        </pc:picChg>
        <pc:picChg chg="del">
          <ac:chgData name="Cathy Brokenshire" userId="390d1029-666f-47ac-9caa-80805605347f" providerId="ADAL" clId="{FFC9CE40-4709-4BC3-9405-838F406955A8}" dt="2021-10-26T16:41:18.570" v="68" actId="478"/>
          <ac:picMkLst>
            <pc:docMk/>
            <pc:sldMk cId="301726593" sldId="256"/>
            <ac:picMk id="1026" creationId="{C258E948-0BBC-4DE2-9069-704B036ED3AC}"/>
          </ac:picMkLst>
        </pc:picChg>
        <pc:picChg chg="add del mod">
          <ac:chgData name="Cathy Brokenshire" userId="390d1029-666f-47ac-9caa-80805605347f" providerId="ADAL" clId="{FFC9CE40-4709-4BC3-9405-838F406955A8}" dt="2021-10-26T17:26:21.433" v="750" actId="478"/>
          <ac:picMkLst>
            <pc:docMk/>
            <pc:sldMk cId="301726593" sldId="256"/>
            <ac:picMk id="1028" creationId="{1B55B721-CA4B-4AAE-AC0A-8F950364E09D}"/>
          </ac:picMkLst>
        </pc:picChg>
        <pc:picChg chg="del">
          <ac:chgData name="Cathy Brokenshire" userId="390d1029-666f-47ac-9caa-80805605347f" providerId="ADAL" clId="{FFC9CE40-4709-4BC3-9405-838F406955A8}" dt="2021-10-26T16:42:03.657" v="86" actId="478"/>
          <ac:picMkLst>
            <pc:docMk/>
            <pc:sldMk cId="301726593" sldId="256"/>
            <ac:picMk id="1030" creationId="{6C034E35-8747-4ADD-A86D-D5533CD28654}"/>
          </ac:picMkLst>
        </pc:picChg>
        <pc:picChg chg="del">
          <ac:chgData name="Cathy Brokenshire" userId="390d1029-666f-47ac-9caa-80805605347f" providerId="ADAL" clId="{FFC9CE40-4709-4BC3-9405-838F406955A8}" dt="2021-10-26T16:41:24.542" v="70" actId="478"/>
          <ac:picMkLst>
            <pc:docMk/>
            <pc:sldMk cId="301726593" sldId="256"/>
            <ac:picMk id="1032" creationId="{44DFC80A-4987-488D-81EE-7A3CDBBFA5A9}"/>
          </ac:picMkLst>
        </pc:picChg>
        <pc:picChg chg="del">
          <ac:chgData name="Cathy Brokenshire" userId="390d1029-666f-47ac-9caa-80805605347f" providerId="ADAL" clId="{FFC9CE40-4709-4BC3-9405-838F406955A8}" dt="2021-10-26T16:41:34.879" v="74" actId="478"/>
          <ac:picMkLst>
            <pc:docMk/>
            <pc:sldMk cId="301726593" sldId="256"/>
            <ac:picMk id="1034" creationId="{DEF9663C-9DD9-43F2-8053-DB86FA667F73}"/>
          </ac:picMkLst>
        </pc:picChg>
        <pc:picChg chg="del">
          <ac:chgData name="Cathy Brokenshire" userId="390d1029-666f-47ac-9caa-80805605347f" providerId="ADAL" clId="{FFC9CE40-4709-4BC3-9405-838F406955A8}" dt="2021-10-26T16:41:25.922" v="71" actId="478"/>
          <ac:picMkLst>
            <pc:docMk/>
            <pc:sldMk cId="301726593" sldId="256"/>
            <ac:picMk id="1036" creationId="{E15D57A3-29A5-4C21-B419-2652DAC4E427}"/>
          </ac:picMkLst>
        </pc:picChg>
        <pc:picChg chg="del">
          <ac:chgData name="Cathy Brokenshire" userId="390d1029-666f-47ac-9caa-80805605347f" providerId="ADAL" clId="{FFC9CE40-4709-4BC3-9405-838F406955A8}" dt="2021-10-26T16:41:51.454" v="80" actId="478"/>
          <ac:picMkLst>
            <pc:docMk/>
            <pc:sldMk cId="301726593" sldId="256"/>
            <ac:picMk id="1038" creationId="{953D7667-7ACE-42BB-982F-D491072CF432}"/>
          </ac:picMkLst>
        </pc:picChg>
        <pc:picChg chg="del">
          <ac:chgData name="Cathy Brokenshire" userId="390d1029-666f-47ac-9caa-80805605347f" providerId="ADAL" clId="{FFC9CE40-4709-4BC3-9405-838F406955A8}" dt="2021-10-26T16:41:53.337" v="81" actId="478"/>
          <ac:picMkLst>
            <pc:docMk/>
            <pc:sldMk cId="301726593" sldId="256"/>
            <ac:picMk id="1040" creationId="{97F4C7B4-18B2-470D-85BE-6D0826029CC1}"/>
          </ac:picMkLst>
        </pc:picChg>
        <pc:picChg chg="del">
          <ac:chgData name="Cathy Brokenshire" userId="390d1029-666f-47ac-9caa-80805605347f" providerId="ADAL" clId="{FFC9CE40-4709-4BC3-9405-838F406955A8}" dt="2021-10-26T16:41:40.496" v="76" actId="478"/>
          <ac:picMkLst>
            <pc:docMk/>
            <pc:sldMk cId="301726593" sldId="256"/>
            <ac:picMk id="1042" creationId="{99E5FEB2-D058-49D8-B269-68A91BCCED49}"/>
          </ac:picMkLst>
        </pc:picChg>
        <pc:picChg chg="del">
          <ac:chgData name="Cathy Brokenshire" userId="390d1029-666f-47ac-9caa-80805605347f" providerId="ADAL" clId="{FFC9CE40-4709-4BC3-9405-838F406955A8}" dt="2021-10-26T16:42:52.749" v="100" actId="478"/>
          <ac:picMkLst>
            <pc:docMk/>
            <pc:sldMk cId="301726593" sldId="256"/>
            <ac:picMk id="1044" creationId="{7926C43E-B58E-4403-99C2-48712080BAEE}"/>
          </ac:picMkLst>
        </pc:picChg>
        <pc:picChg chg="del">
          <ac:chgData name="Cathy Brokenshire" userId="390d1029-666f-47ac-9caa-80805605347f" providerId="ADAL" clId="{FFC9CE40-4709-4BC3-9405-838F406955A8}" dt="2021-10-26T16:43:02.442" v="103" actId="478"/>
          <ac:picMkLst>
            <pc:docMk/>
            <pc:sldMk cId="301726593" sldId="256"/>
            <ac:picMk id="1048" creationId="{1A518471-BEED-446F-AC46-53905C64CA23}"/>
          </ac:picMkLst>
        </pc:picChg>
        <pc:cxnChg chg="mod">
          <ac:chgData name="Cathy Brokenshire" userId="390d1029-666f-47ac-9caa-80805605347f" providerId="ADAL" clId="{FFC9CE40-4709-4BC3-9405-838F406955A8}" dt="2021-10-26T17:47:55.305" v="883" actId="1076"/>
          <ac:cxnSpMkLst>
            <pc:docMk/>
            <pc:sldMk cId="301726593" sldId="256"/>
            <ac:cxnSpMk id="155" creationId="{2C445A40-83D3-417D-A4B6-83071420FAD7}"/>
          </ac:cxnSpMkLst>
        </pc:cxnChg>
        <pc:cxnChg chg="mod">
          <ac:chgData name="Cathy Brokenshire" userId="390d1029-666f-47ac-9caa-80805605347f" providerId="ADAL" clId="{FFC9CE40-4709-4BC3-9405-838F406955A8}" dt="2021-10-26T17:54:25.188" v="1004" actId="1076"/>
          <ac:cxnSpMkLst>
            <pc:docMk/>
            <pc:sldMk cId="301726593" sldId="256"/>
            <ac:cxnSpMk id="166" creationId="{171ECC35-0FC8-48BC-AED4-CAD0B8108845}"/>
          </ac:cxnSpMkLst>
        </pc:cxnChg>
        <pc:cxnChg chg="mod">
          <ac:chgData name="Cathy Brokenshire" userId="390d1029-666f-47ac-9caa-80805605347f" providerId="ADAL" clId="{FFC9CE40-4709-4BC3-9405-838F406955A8}" dt="2021-10-26T18:58:50.220" v="1532" actId="1076"/>
          <ac:cxnSpMkLst>
            <pc:docMk/>
            <pc:sldMk cId="301726593" sldId="256"/>
            <ac:cxnSpMk id="176" creationId="{00000000-0000-0000-0000-000000000000}"/>
          </ac:cxnSpMkLst>
        </pc:cxnChg>
        <pc:cxnChg chg="mod">
          <ac:chgData name="Cathy Brokenshire" userId="390d1029-666f-47ac-9caa-80805605347f" providerId="ADAL" clId="{FFC9CE40-4709-4BC3-9405-838F406955A8}" dt="2021-10-26T18:13:42.825" v="1206" actId="1076"/>
          <ac:cxnSpMkLst>
            <pc:docMk/>
            <pc:sldMk cId="301726593" sldId="256"/>
            <ac:cxnSpMk id="178" creationId="{CD265AC2-F947-44C3-87FE-AD208FD7E020}"/>
          </ac:cxnSpMkLst>
        </pc:cxnChg>
        <pc:cxnChg chg="mod">
          <ac:chgData name="Cathy Brokenshire" userId="390d1029-666f-47ac-9caa-80805605347f" providerId="ADAL" clId="{FFC9CE40-4709-4BC3-9405-838F406955A8}" dt="2021-10-26T18:40:37.052" v="1396" actId="1076"/>
          <ac:cxnSpMkLst>
            <pc:docMk/>
            <pc:sldMk cId="301726593" sldId="256"/>
            <ac:cxnSpMk id="191" creationId="{261E1C84-A49D-41DE-B22A-0B3220F6E0A9}"/>
          </ac:cxnSpMkLst>
        </pc:cxnChg>
        <pc:cxnChg chg="mod">
          <ac:chgData name="Cathy Brokenshire" userId="390d1029-666f-47ac-9caa-80805605347f" providerId="ADAL" clId="{FFC9CE40-4709-4BC3-9405-838F406955A8}" dt="2021-10-26T18:08:29.387" v="1126" actId="1076"/>
          <ac:cxnSpMkLst>
            <pc:docMk/>
            <pc:sldMk cId="301726593" sldId="256"/>
            <ac:cxnSpMk id="192" creationId="{CF9D662D-895E-4A5C-AC2E-312CEF841755}"/>
          </ac:cxnSpMkLst>
        </pc:cxnChg>
        <pc:cxnChg chg="mod">
          <ac:chgData name="Cathy Brokenshire" userId="390d1029-666f-47ac-9caa-80805605347f" providerId="ADAL" clId="{FFC9CE40-4709-4BC3-9405-838F406955A8}" dt="2021-10-26T18:07:08.402" v="1112" actId="1076"/>
          <ac:cxnSpMkLst>
            <pc:docMk/>
            <pc:sldMk cId="301726593" sldId="256"/>
            <ac:cxnSpMk id="193" creationId="{33AA7054-993C-4B96-A67E-3F5BAC3B0D90}"/>
          </ac:cxnSpMkLst>
        </pc:cxnChg>
        <pc:cxnChg chg="del mod">
          <ac:chgData name="Cathy Brokenshire" userId="390d1029-666f-47ac-9caa-80805605347f" providerId="ADAL" clId="{FFC9CE40-4709-4BC3-9405-838F406955A8}" dt="2021-10-26T17:25:42.224" v="733" actId="478"/>
          <ac:cxnSpMkLst>
            <pc:docMk/>
            <pc:sldMk cId="301726593" sldId="256"/>
            <ac:cxnSpMk id="200" creationId="{039B4B6D-DEA2-4A0A-A715-A3190FF9C519}"/>
          </ac:cxnSpMkLst>
        </pc:cxnChg>
        <pc:cxnChg chg="mod">
          <ac:chgData name="Cathy Brokenshire" userId="390d1029-666f-47ac-9caa-80805605347f" providerId="ADAL" clId="{FFC9CE40-4709-4BC3-9405-838F406955A8}" dt="2021-10-26T18:20:53.563" v="1327" actId="1076"/>
          <ac:cxnSpMkLst>
            <pc:docMk/>
            <pc:sldMk cId="301726593" sldId="256"/>
            <ac:cxnSpMk id="203" creationId="{8DA2611D-3790-4C63-BC60-FFD7F15E2C00}"/>
          </ac:cxnSpMkLst>
        </pc:cxnChg>
        <pc:cxnChg chg="mod">
          <ac:chgData name="Cathy Brokenshire" userId="390d1029-666f-47ac-9caa-80805605347f" providerId="ADAL" clId="{FFC9CE40-4709-4BC3-9405-838F406955A8}" dt="2021-10-26T18:10:34.927" v="1182" actId="1076"/>
          <ac:cxnSpMkLst>
            <pc:docMk/>
            <pc:sldMk cId="301726593" sldId="256"/>
            <ac:cxnSpMk id="204" creationId="{FC494917-20F2-4CB5-BDFD-854C755B5550}"/>
          </ac:cxnSpMkLst>
        </pc:cxnChg>
        <pc:cxnChg chg="mod">
          <ac:chgData name="Cathy Brokenshire" userId="390d1029-666f-47ac-9caa-80805605347f" providerId="ADAL" clId="{FFC9CE40-4709-4BC3-9405-838F406955A8}" dt="2021-10-26T19:01:08.091" v="1594" actId="1076"/>
          <ac:cxnSpMkLst>
            <pc:docMk/>
            <pc:sldMk cId="301726593" sldId="256"/>
            <ac:cxnSpMk id="216" creationId="{DE121D56-6FD1-4D5F-9D30-FE6342861300}"/>
          </ac:cxnSpMkLst>
        </pc:cxnChg>
        <pc:cxnChg chg="mod">
          <ac:chgData name="Cathy Brokenshire" userId="390d1029-666f-47ac-9caa-80805605347f" providerId="ADAL" clId="{FFC9CE40-4709-4BC3-9405-838F406955A8}" dt="2021-10-26T18:40:15.280" v="1391" actId="14100"/>
          <ac:cxnSpMkLst>
            <pc:docMk/>
            <pc:sldMk cId="301726593" sldId="256"/>
            <ac:cxnSpMk id="234" creationId="{6FF84116-A064-4374-B68D-DEFE3DC6D2C9}"/>
          </ac:cxnSpMkLst>
        </pc:cxnChg>
        <pc:cxnChg chg="mod">
          <ac:chgData name="Cathy Brokenshire" userId="390d1029-666f-47ac-9caa-80805605347f" providerId="ADAL" clId="{FFC9CE40-4709-4BC3-9405-838F406955A8}" dt="2021-10-26T18:58:29.048" v="1526" actId="1076"/>
          <ac:cxnSpMkLst>
            <pc:docMk/>
            <pc:sldMk cId="301726593" sldId="256"/>
            <ac:cxnSpMk id="237" creationId="{E7DF6249-C19F-4757-BB81-B3478738B61A}"/>
          </ac:cxnSpMkLst>
        </pc:cxnChg>
        <pc:cxnChg chg="mod">
          <ac:chgData name="Cathy Brokenshire" userId="390d1029-666f-47ac-9caa-80805605347f" providerId="ADAL" clId="{FFC9CE40-4709-4BC3-9405-838F406955A8}" dt="2021-10-26T19:07:57.502" v="1681" actId="1076"/>
          <ac:cxnSpMkLst>
            <pc:docMk/>
            <pc:sldMk cId="301726593" sldId="256"/>
            <ac:cxnSpMk id="242" creationId="{A1A41DD9-38EC-4DAA-8DE2-B99756D0EF48}"/>
          </ac:cxnSpMkLst>
        </pc:cxnChg>
        <pc:cxnChg chg="add mod">
          <ac:chgData name="Cathy Brokenshire" userId="390d1029-666f-47ac-9caa-80805605347f" providerId="ADAL" clId="{FFC9CE40-4709-4BC3-9405-838F406955A8}" dt="2021-10-26T18:08:31.656" v="1127" actId="1076"/>
          <ac:cxnSpMkLst>
            <pc:docMk/>
            <pc:sldMk cId="301726593" sldId="256"/>
            <ac:cxnSpMk id="251" creationId="{73479F02-1E9A-4269-8BF2-947C70F5835A}"/>
          </ac:cxnSpMkLst>
        </pc:cxnChg>
        <pc:cxnChg chg="mod">
          <ac:chgData name="Cathy Brokenshire" userId="390d1029-666f-47ac-9caa-80805605347f" providerId="ADAL" clId="{FFC9CE40-4709-4BC3-9405-838F406955A8}" dt="2021-10-26T18:59:08.433" v="1534" actId="1076"/>
          <ac:cxnSpMkLst>
            <pc:docMk/>
            <pc:sldMk cId="301726593" sldId="256"/>
            <ac:cxnSpMk id="270" creationId="{576E6BBC-B923-4838-B7B7-8A06BE52893D}"/>
          </ac:cxnSpMkLst>
        </pc:cxnChg>
        <pc:cxnChg chg="del mod">
          <ac:chgData name="Cathy Brokenshire" userId="390d1029-666f-47ac-9caa-80805605347f" providerId="ADAL" clId="{FFC9CE40-4709-4BC3-9405-838F406955A8}" dt="2021-10-26T18:24:19.246" v="1358" actId="478"/>
          <ac:cxnSpMkLst>
            <pc:docMk/>
            <pc:sldMk cId="301726593" sldId="256"/>
            <ac:cxnSpMk id="271" creationId="{DE97F64B-A23C-432E-A2FF-0642DDC9A3BD}"/>
          </ac:cxnSpMkLst>
        </pc:cxnChg>
        <pc:cxnChg chg="mod">
          <ac:chgData name="Cathy Brokenshire" userId="390d1029-666f-47ac-9caa-80805605347f" providerId="ADAL" clId="{FFC9CE40-4709-4BC3-9405-838F406955A8}" dt="2021-10-26T19:01:10.624" v="1595" actId="1076"/>
          <ac:cxnSpMkLst>
            <pc:docMk/>
            <pc:sldMk cId="301726593" sldId="256"/>
            <ac:cxnSpMk id="273" creationId="{DA5B7296-B6DC-454B-AF5D-BC98D2BE85BC}"/>
          </ac:cxnSpMkLst>
        </pc:cxnChg>
        <pc:cxnChg chg="mod">
          <ac:chgData name="Cathy Brokenshire" userId="390d1029-666f-47ac-9caa-80805605347f" providerId="ADAL" clId="{FFC9CE40-4709-4BC3-9405-838F406955A8}" dt="2021-10-26T18:59:25.809" v="1537" actId="1076"/>
          <ac:cxnSpMkLst>
            <pc:docMk/>
            <pc:sldMk cId="301726593" sldId="256"/>
            <ac:cxnSpMk id="279" creationId="{86EB846A-C08D-8E44-A8A5-1C8D76F96038}"/>
          </ac:cxnSpMkLst>
        </pc:cxnChg>
        <pc:cxnChg chg="add del mod">
          <ac:chgData name="Cathy Brokenshire" userId="390d1029-666f-47ac-9caa-80805605347f" providerId="ADAL" clId="{FFC9CE40-4709-4BC3-9405-838F406955A8}" dt="2021-10-26T18:24:16.702" v="1357" actId="478"/>
          <ac:cxnSpMkLst>
            <pc:docMk/>
            <pc:sldMk cId="301726593" sldId="256"/>
            <ac:cxnSpMk id="295" creationId="{CE27B735-D7FD-4701-AE35-B543F86E99D7}"/>
          </ac:cxnSpMkLst>
        </pc:cxnChg>
        <pc:cxnChg chg="add mod ord">
          <ac:chgData name="Cathy Brokenshire" userId="390d1029-666f-47ac-9caa-80805605347f" providerId="ADAL" clId="{FFC9CE40-4709-4BC3-9405-838F406955A8}" dt="2021-10-26T18:38:48.084" v="1387" actId="14100"/>
          <ac:cxnSpMkLst>
            <pc:docMk/>
            <pc:sldMk cId="301726593" sldId="256"/>
            <ac:cxnSpMk id="296" creationId="{A6D9CFBE-6742-45AF-A1E4-A6E547059FDD}"/>
          </ac:cxnSpMkLst>
        </pc:cxnChg>
        <pc:cxnChg chg="add mod">
          <ac:chgData name="Cathy Brokenshire" userId="390d1029-666f-47ac-9caa-80805605347f" providerId="ADAL" clId="{FFC9CE40-4709-4BC3-9405-838F406955A8}" dt="2021-10-26T18:25:20.688" v="1368" actId="1076"/>
          <ac:cxnSpMkLst>
            <pc:docMk/>
            <pc:sldMk cId="301726593" sldId="256"/>
            <ac:cxnSpMk id="297" creationId="{ED335B36-79B3-4FED-AD6C-B70685A936D1}"/>
          </ac:cxnSpMkLst>
        </pc:cxnChg>
        <pc:cxnChg chg="add mod">
          <ac:chgData name="Cathy Brokenshire" userId="390d1029-666f-47ac-9caa-80805605347f" providerId="ADAL" clId="{FFC9CE40-4709-4BC3-9405-838F406955A8}" dt="2021-10-26T18:59:45.095" v="1543" actId="1076"/>
          <ac:cxnSpMkLst>
            <pc:docMk/>
            <pc:sldMk cId="301726593" sldId="256"/>
            <ac:cxnSpMk id="320" creationId="{1A3C8374-133C-4AAB-ACFD-C04061C35886}"/>
          </ac:cxnSpMkLst>
        </pc:cxnChg>
        <pc:cxnChg chg="add mod">
          <ac:chgData name="Cathy Brokenshire" userId="390d1029-666f-47ac-9caa-80805605347f" providerId="ADAL" clId="{FFC9CE40-4709-4BC3-9405-838F406955A8}" dt="2021-10-26T19:07:53.725" v="1679" actId="1076"/>
          <ac:cxnSpMkLst>
            <pc:docMk/>
            <pc:sldMk cId="301726593" sldId="256"/>
            <ac:cxnSpMk id="323" creationId="{78E960A8-C2D4-4A32-A8A3-78F7D60DED6F}"/>
          </ac:cxnSpMkLst>
        </pc:cxnChg>
        <pc:cxnChg chg="add mod">
          <ac:chgData name="Cathy Brokenshire" userId="390d1029-666f-47ac-9caa-80805605347f" providerId="ADAL" clId="{FFC9CE40-4709-4BC3-9405-838F406955A8}" dt="2021-10-26T19:06:57.825" v="1669" actId="1076"/>
          <ac:cxnSpMkLst>
            <pc:docMk/>
            <pc:sldMk cId="301726593" sldId="256"/>
            <ac:cxnSpMk id="336" creationId="{299EEE4F-6BE4-400A-9B38-0DD5BC4CCE2C}"/>
          </ac:cxnSpMkLst>
        </pc:cxnChg>
        <pc:cxnChg chg="add mod">
          <ac:chgData name="Cathy Brokenshire" userId="390d1029-666f-47ac-9caa-80805605347f" providerId="ADAL" clId="{FFC9CE40-4709-4BC3-9405-838F406955A8}" dt="2021-10-26T19:08:15.617" v="1684" actId="1076"/>
          <ac:cxnSpMkLst>
            <pc:docMk/>
            <pc:sldMk cId="301726593" sldId="256"/>
            <ac:cxnSpMk id="337" creationId="{A53EB3D5-2373-4E58-83BC-98BA66068122}"/>
          </ac:cxnSpMkLst>
        </pc:cxnChg>
        <pc:cxnChg chg="add del mod">
          <ac:chgData name="Cathy Brokenshire" userId="390d1029-666f-47ac-9caa-80805605347f" providerId="ADAL" clId="{FFC9CE40-4709-4BC3-9405-838F406955A8}" dt="2021-10-26T19:07:54.749" v="1680"/>
          <ac:cxnSpMkLst>
            <pc:docMk/>
            <pc:sldMk cId="301726593" sldId="256"/>
            <ac:cxnSpMk id="338" creationId="{3464B622-B066-438A-968A-4E5256AC319F}"/>
          </ac:cxnSpMkLst>
        </pc:cxnChg>
        <pc:cxnChg chg="add mod">
          <ac:chgData name="Cathy Brokenshire" userId="390d1029-666f-47ac-9caa-80805605347f" providerId="ADAL" clId="{FFC9CE40-4709-4BC3-9405-838F406955A8}" dt="2021-10-26T19:08:11.819" v="1683" actId="1076"/>
          <ac:cxnSpMkLst>
            <pc:docMk/>
            <pc:sldMk cId="301726593" sldId="256"/>
            <ac:cxnSpMk id="339" creationId="{4B57ECB8-B24D-49DB-A9A2-CE6086E9EFCD}"/>
          </ac:cxnSpMkLst>
        </pc:cxnChg>
        <pc:cxnChg chg="mod">
          <ac:chgData name="Cathy Brokenshire" userId="390d1029-666f-47ac-9caa-80805605347f" providerId="ADAL" clId="{FFC9CE40-4709-4BC3-9405-838F406955A8}" dt="2021-10-26T19:00:52.970" v="1591" actId="1076"/>
          <ac:cxnSpMkLst>
            <pc:docMk/>
            <pc:sldMk cId="301726593" sldId="256"/>
            <ac:cxnSpMk id="340" creationId="{C3FA2F8C-BD2B-EA46-8D5D-0F3383BE1ABC}"/>
          </ac:cxnSpMkLst>
        </pc:cxnChg>
        <pc:cxnChg chg="add mod">
          <ac:chgData name="Cathy Brokenshire" userId="390d1029-666f-47ac-9caa-80805605347f" providerId="ADAL" clId="{FFC9CE40-4709-4BC3-9405-838F406955A8}" dt="2021-10-26T19:08:45.858" v="1690" actId="1076"/>
          <ac:cxnSpMkLst>
            <pc:docMk/>
            <pc:sldMk cId="301726593" sldId="256"/>
            <ac:cxnSpMk id="341" creationId="{DE1AE4D2-6EFB-4DCC-9BDA-FCF6E9311823}"/>
          </ac:cxnSpMkLst>
        </pc:cxnChg>
        <pc:cxnChg chg="mod">
          <ac:chgData name="Cathy Brokenshire" userId="390d1029-666f-47ac-9caa-80805605347f" providerId="ADAL" clId="{FFC9CE40-4709-4BC3-9405-838F406955A8}" dt="2021-10-26T19:06:25.015" v="1661" actId="1076"/>
          <ac:cxnSpMkLst>
            <pc:docMk/>
            <pc:sldMk cId="301726593" sldId="256"/>
            <ac:cxnSpMk id="426" creationId="{C3FA2F8C-BD2B-EA46-8D5D-0F3383BE1ABC}"/>
          </ac:cxnSpMkLst>
        </pc:cxnChg>
        <pc:cxnChg chg="mod">
          <ac:chgData name="Cathy Brokenshire" userId="390d1029-666f-47ac-9caa-80805605347f" providerId="ADAL" clId="{FFC9CE40-4709-4BC3-9405-838F406955A8}" dt="2021-10-26T18:20:50.824" v="1326" actId="1076"/>
          <ac:cxnSpMkLst>
            <pc:docMk/>
            <pc:sldMk cId="301726593" sldId="256"/>
            <ac:cxnSpMk id="427" creationId="{86EB846A-C08D-8E44-A8A5-1C8D76F96038}"/>
          </ac:cxnSpMkLst>
        </pc:cxnChg>
        <pc:cxnChg chg="mod">
          <ac:chgData name="Cathy Brokenshire" userId="390d1029-666f-47ac-9caa-80805605347f" providerId="ADAL" clId="{FFC9CE40-4709-4BC3-9405-838F406955A8}" dt="2021-10-26T19:07:12.929" v="1672" actId="1076"/>
          <ac:cxnSpMkLst>
            <pc:docMk/>
            <pc:sldMk cId="301726593" sldId="256"/>
            <ac:cxnSpMk id="434" creationId="{C3FA2F8C-BD2B-EA46-8D5D-0F3383BE1ABC}"/>
          </ac:cxnSpMkLst>
        </pc:cxnChg>
        <pc:cxnChg chg="mod">
          <ac:chgData name="Cathy Brokenshire" userId="390d1029-666f-47ac-9caa-80805605347f" providerId="ADAL" clId="{FFC9CE40-4709-4BC3-9405-838F406955A8}" dt="2021-10-26T19:06:38.570" v="1664" actId="1076"/>
          <ac:cxnSpMkLst>
            <pc:docMk/>
            <pc:sldMk cId="301726593" sldId="256"/>
            <ac:cxnSpMk id="435" creationId="{C3FA2F8C-BD2B-EA46-8D5D-0F3383BE1ABC}"/>
          </ac:cxnSpMkLst>
        </pc:cxnChg>
        <pc:cxnChg chg="mod">
          <ac:chgData name="Cathy Brokenshire" userId="390d1029-666f-47ac-9caa-80805605347f" providerId="ADAL" clId="{FFC9CE40-4709-4BC3-9405-838F406955A8}" dt="2021-10-26T19:07:04.429" v="1670" actId="1076"/>
          <ac:cxnSpMkLst>
            <pc:docMk/>
            <pc:sldMk cId="301726593" sldId="256"/>
            <ac:cxnSpMk id="437" creationId="{C3FA2F8C-BD2B-EA46-8D5D-0F3383BE1ABC}"/>
          </ac:cxnSpMkLst>
        </pc:cxnChg>
        <pc:cxnChg chg="mod">
          <ac:chgData name="Cathy Brokenshire" userId="390d1029-666f-47ac-9caa-80805605347f" providerId="ADAL" clId="{FFC9CE40-4709-4BC3-9405-838F406955A8}" dt="2021-10-26T19:06:29.466" v="1662" actId="1076"/>
          <ac:cxnSpMkLst>
            <pc:docMk/>
            <pc:sldMk cId="301726593" sldId="256"/>
            <ac:cxnSpMk id="439" creationId="{C3FA2F8C-BD2B-EA46-8D5D-0F3383BE1ABC}"/>
          </ac:cxnSpMkLst>
        </pc:cxnChg>
        <pc:cxnChg chg="mod">
          <ac:chgData name="Cathy Brokenshire" userId="390d1029-666f-47ac-9caa-80805605347f" providerId="ADAL" clId="{FFC9CE40-4709-4BC3-9405-838F406955A8}" dt="2021-10-26T19:00:58.812" v="1592" actId="1076"/>
          <ac:cxnSpMkLst>
            <pc:docMk/>
            <pc:sldMk cId="301726593" sldId="256"/>
            <ac:cxnSpMk id="440" creationId="{C3FA2F8C-BD2B-EA46-8D5D-0F3383BE1ABC}"/>
          </ac:cxnSpMkLst>
        </pc:cxnChg>
        <pc:cxnChg chg="mod">
          <ac:chgData name="Cathy Brokenshire" userId="390d1029-666f-47ac-9caa-80805605347f" providerId="ADAL" clId="{FFC9CE40-4709-4BC3-9405-838F406955A8}" dt="2021-10-26T18:49:32.980" v="1472" actId="1076"/>
          <ac:cxnSpMkLst>
            <pc:docMk/>
            <pc:sldMk cId="301726593" sldId="256"/>
            <ac:cxnSpMk id="441" creationId="{F00234DB-30A0-A14D-B827-8C2DCE0238B9}"/>
          </ac:cxnSpMkLst>
        </pc:cxnChg>
        <pc:cxnChg chg="mod">
          <ac:chgData name="Cathy Brokenshire" userId="390d1029-666f-47ac-9caa-80805605347f" providerId="ADAL" clId="{FFC9CE40-4709-4BC3-9405-838F406955A8}" dt="2021-10-26T18:18:34.441" v="1313" actId="1076"/>
          <ac:cxnSpMkLst>
            <pc:docMk/>
            <pc:sldMk cId="301726593" sldId="256"/>
            <ac:cxnSpMk id="442" creationId="{F00234DB-30A0-A14D-B827-8C2DCE0238B9}"/>
          </ac:cxnSpMkLst>
        </pc:cxnChg>
        <pc:cxnChg chg="mod">
          <ac:chgData name="Cathy Brokenshire" userId="390d1029-666f-47ac-9caa-80805605347f" providerId="ADAL" clId="{FFC9CE40-4709-4BC3-9405-838F406955A8}" dt="2021-10-26T18:10:15.957" v="1179" actId="1076"/>
          <ac:cxnSpMkLst>
            <pc:docMk/>
            <pc:sldMk cId="301726593" sldId="256"/>
            <ac:cxnSpMk id="443" creationId="{F00234DB-30A0-A14D-B827-8C2DCE0238B9}"/>
          </ac:cxnSpMkLst>
        </pc:cxnChg>
        <pc:cxnChg chg="mod">
          <ac:chgData name="Cathy Brokenshire" userId="390d1029-666f-47ac-9caa-80805605347f" providerId="ADAL" clId="{FFC9CE40-4709-4BC3-9405-838F406955A8}" dt="2021-10-26T18:10:55.389" v="1187" actId="14100"/>
          <ac:cxnSpMkLst>
            <pc:docMk/>
            <pc:sldMk cId="301726593" sldId="256"/>
            <ac:cxnSpMk id="446" creationId="{F00234DB-30A0-A14D-B827-8C2DCE0238B9}"/>
          </ac:cxnSpMkLst>
        </pc:cxnChg>
        <pc:cxnChg chg="mod">
          <ac:chgData name="Cathy Brokenshire" userId="390d1029-666f-47ac-9caa-80805605347f" providerId="ADAL" clId="{FFC9CE40-4709-4BC3-9405-838F406955A8}" dt="2021-10-26T18:26:02.425" v="1377" actId="1076"/>
          <ac:cxnSpMkLst>
            <pc:docMk/>
            <pc:sldMk cId="301726593" sldId="256"/>
            <ac:cxnSpMk id="447" creationId="{F00234DB-30A0-A14D-B827-8C2DCE0238B9}"/>
          </ac:cxnSpMkLst>
        </pc:cxnChg>
        <pc:cxnChg chg="mod">
          <ac:chgData name="Cathy Brokenshire" userId="390d1029-666f-47ac-9caa-80805605347f" providerId="ADAL" clId="{FFC9CE40-4709-4BC3-9405-838F406955A8}" dt="2021-10-26T18:08:38.390" v="1128" actId="1076"/>
          <ac:cxnSpMkLst>
            <pc:docMk/>
            <pc:sldMk cId="301726593" sldId="256"/>
            <ac:cxnSpMk id="449" creationId="{86EB846A-C08D-8E44-A8A5-1C8D76F96038}"/>
          </ac:cxnSpMkLst>
        </pc:cxnChg>
        <pc:cxnChg chg="mod">
          <ac:chgData name="Cathy Brokenshire" userId="390d1029-666f-47ac-9caa-80805605347f" providerId="ADAL" clId="{FFC9CE40-4709-4BC3-9405-838F406955A8}" dt="2021-10-26T18:05:14.517" v="1093" actId="1076"/>
          <ac:cxnSpMkLst>
            <pc:docMk/>
            <pc:sldMk cId="301726593" sldId="256"/>
            <ac:cxnSpMk id="452" creationId="{86EB846A-C08D-8E44-A8A5-1C8D76F96038}"/>
          </ac:cxnSpMkLst>
        </pc:cxnChg>
        <pc:cxnChg chg="mod">
          <ac:chgData name="Cathy Brokenshire" userId="390d1029-666f-47ac-9caa-80805605347f" providerId="ADAL" clId="{FFC9CE40-4709-4BC3-9405-838F406955A8}" dt="2021-10-26T17:55:01.304" v="1012" actId="14100"/>
          <ac:cxnSpMkLst>
            <pc:docMk/>
            <pc:sldMk cId="301726593" sldId="256"/>
            <ac:cxnSpMk id="453" creationId="{86EB846A-C08D-8E44-A8A5-1C8D76F96038}"/>
          </ac:cxnSpMkLst>
        </pc:cxnChg>
        <pc:cxnChg chg="mod">
          <ac:chgData name="Cathy Brokenshire" userId="390d1029-666f-47ac-9caa-80805605347f" providerId="ADAL" clId="{FFC9CE40-4709-4BC3-9405-838F406955A8}" dt="2021-10-26T18:16:34.131" v="1262" actId="1076"/>
          <ac:cxnSpMkLst>
            <pc:docMk/>
            <pc:sldMk cId="301726593" sldId="256"/>
            <ac:cxnSpMk id="454" creationId="{C3FA2F8C-BD2B-EA46-8D5D-0F3383BE1ABC}"/>
          </ac:cxnSpMkLst>
        </pc:cxnChg>
        <pc:cxnChg chg="mod">
          <ac:chgData name="Cathy Brokenshire" userId="390d1029-666f-47ac-9caa-80805605347f" providerId="ADAL" clId="{FFC9CE40-4709-4BC3-9405-838F406955A8}" dt="2021-10-26T18:07:12.607" v="1113" actId="1076"/>
          <ac:cxnSpMkLst>
            <pc:docMk/>
            <pc:sldMk cId="301726593" sldId="256"/>
            <ac:cxnSpMk id="455" creationId="{C3FA2F8C-BD2B-EA46-8D5D-0F3383BE1ABC}"/>
          </ac:cxnSpMkLst>
        </pc:cxnChg>
        <pc:cxnChg chg="mod">
          <ac:chgData name="Cathy Brokenshire" userId="390d1029-666f-47ac-9caa-80805605347f" providerId="ADAL" clId="{FFC9CE40-4709-4BC3-9405-838F406955A8}" dt="2021-10-26T17:53:49.696" v="999" actId="1076"/>
          <ac:cxnSpMkLst>
            <pc:docMk/>
            <pc:sldMk cId="301726593" sldId="256"/>
            <ac:cxnSpMk id="456" creationId="{86EB846A-C08D-8E44-A8A5-1C8D76F96038}"/>
          </ac:cxnSpMkLst>
        </pc:cxnChg>
        <pc:cxnChg chg="mod">
          <ac:chgData name="Cathy Brokenshire" userId="390d1029-666f-47ac-9caa-80805605347f" providerId="ADAL" clId="{FFC9CE40-4709-4BC3-9405-838F406955A8}" dt="2021-10-26T17:47:50.861" v="881" actId="1076"/>
          <ac:cxnSpMkLst>
            <pc:docMk/>
            <pc:sldMk cId="301726593" sldId="256"/>
            <ac:cxnSpMk id="458" creationId="{C3FA2F8C-BD2B-EA46-8D5D-0F3383BE1ABC}"/>
          </ac:cxnSpMkLst>
        </pc:cxnChg>
        <pc:cxnChg chg="mod">
          <ac:chgData name="Cathy Brokenshire" userId="390d1029-666f-47ac-9caa-80805605347f" providerId="ADAL" clId="{FFC9CE40-4709-4BC3-9405-838F406955A8}" dt="2021-10-26T18:13:51.876" v="1208" actId="14100"/>
          <ac:cxnSpMkLst>
            <pc:docMk/>
            <pc:sldMk cId="301726593" sldId="256"/>
            <ac:cxnSpMk id="459" creationId="{C3FA2F8C-BD2B-EA46-8D5D-0F3383BE1ABC}"/>
          </ac:cxnSpMkLst>
        </pc:cxnChg>
        <pc:cxnChg chg="mod">
          <ac:chgData name="Cathy Brokenshire" userId="390d1029-666f-47ac-9caa-80805605347f" providerId="ADAL" clId="{FFC9CE40-4709-4BC3-9405-838F406955A8}" dt="2021-10-26T18:18:06.917" v="1311" actId="14100"/>
          <ac:cxnSpMkLst>
            <pc:docMk/>
            <pc:sldMk cId="301726593" sldId="256"/>
            <ac:cxnSpMk id="460" creationId="{86EB846A-C08D-8E44-A8A5-1C8D76F96038}"/>
          </ac:cxnSpMkLst>
        </pc:cxnChg>
        <pc:cxnChg chg="mod">
          <ac:chgData name="Cathy Brokenshire" userId="390d1029-666f-47ac-9caa-80805605347f" providerId="ADAL" clId="{FFC9CE40-4709-4BC3-9405-838F406955A8}" dt="2021-10-26T17:53:57.075" v="1000" actId="1076"/>
          <ac:cxnSpMkLst>
            <pc:docMk/>
            <pc:sldMk cId="301726593" sldId="256"/>
            <ac:cxnSpMk id="490" creationId="{C3FA2F8C-BD2B-EA46-8D5D-0F3383BE1ABC}"/>
          </ac:cxnSpMkLst>
        </pc:cxnChg>
      </pc:sldChg>
    </pc:docChg>
  </pc:docChgLst>
  <pc:docChgLst>
    <pc:chgData name="Cathy Brokenshire" userId="390d1029-666f-47ac-9caa-80805605347f" providerId="ADAL" clId="{0FED8D9E-D067-4352-8892-9C2EA0CBAFB0}"/>
    <pc:docChg chg="custSel modSld">
      <pc:chgData name="Cathy Brokenshire" userId="390d1029-666f-47ac-9caa-80805605347f" providerId="ADAL" clId="{0FED8D9E-D067-4352-8892-9C2EA0CBAFB0}" dt="2021-10-27T08:50:52.759" v="536" actId="478"/>
      <pc:docMkLst>
        <pc:docMk/>
      </pc:docMkLst>
      <pc:sldChg chg="addSp delSp modSp mod">
        <pc:chgData name="Cathy Brokenshire" userId="390d1029-666f-47ac-9caa-80805605347f" providerId="ADAL" clId="{0FED8D9E-D067-4352-8892-9C2EA0CBAFB0}" dt="2021-10-27T08:50:52.759" v="536" actId="478"/>
        <pc:sldMkLst>
          <pc:docMk/>
          <pc:sldMk cId="301726593" sldId="256"/>
        </pc:sldMkLst>
        <pc:spChg chg="add mod">
          <ac:chgData name="Cathy Brokenshire" userId="390d1029-666f-47ac-9caa-80805605347f" providerId="ADAL" clId="{0FED8D9E-D067-4352-8892-9C2EA0CBAFB0}" dt="2021-10-27T08:48:41.193" v="535" actId="1076"/>
          <ac:spMkLst>
            <pc:docMk/>
            <pc:sldMk cId="301726593" sldId="256"/>
            <ac:spMk id="2" creationId="{245A639B-14A8-4EC2-8B8F-C24F9502FF5B}"/>
          </ac:spMkLst>
        </pc:spChg>
        <pc:grpChg chg="mod">
          <ac:chgData name="Cathy Brokenshire" userId="390d1029-666f-47ac-9caa-80805605347f" providerId="ADAL" clId="{0FED8D9E-D067-4352-8892-9C2EA0CBAFB0}" dt="2021-10-27T08:40:26.571" v="0" actId="1076"/>
          <ac:grpSpMkLst>
            <pc:docMk/>
            <pc:sldMk cId="301726593" sldId="256"/>
            <ac:grpSpMk id="1070" creationId="{00000000-0000-0000-0000-000000000000}"/>
          </ac:grpSpMkLst>
        </pc:grpChg>
        <pc:picChg chg="del">
          <ac:chgData name="Cathy Brokenshire" userId="390d1029-666f-47ac-9caa-80805605347f" providerId="ADAL" clId="{0FED8D9E-D067-4352-8892-9C2EA0CBAFB0}" dt="2021-10-27T08:50:52.759" v="536" actId="478"/>
          <ac:picMkLst>
            <pc:docMk/>
            <pc:sldMk cId="301726593" sldId="256"/>
            <ac:picMk id="32" creationId="{CC1BB1FA-89F6-4924-95A1-9155DF4979F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5.png"/><Relationship Id="rId7" Type="http://schemas.openxmlformats.org/officeDocument/2006/relationships/image" Target="../media/image2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4.png"/><Relationship Id="rId15" Type="http://schemas.openxmlformats.org/officeDocument/2006/relationships/image" Target="../media/image6.png"/><Relationship Id="rId10" Type="http://schemas.openxmlformats.org/officeDocument/2006/relationships/image" Target="../media/image9.svg"/><Relationship Id="rId9" Type="http://schemas.openxmlformats.org/officeDocument/2006/relationships/image" Target="../media/image3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Rounded Rectangle 382"/>
          <p:cNvSpPr/>
          <p:nvPr/>
        </p:nvSpPr>
        <p:spPr>
          <a:xfrm>
            <a:off x="10103769" y="876584"/>
            <a:ext cx="1801504" cy="10238086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latin typeface="Comic Sans MS" panose="030F0702030302020204" pitchFamily="66" charset="0"/>
            </a:endParaRPr>
          </a:p>
        </p:txBody>
      </p:sp>
      <p:cxnSp>
        <p:nvCxnSpPr>
          <p:cNvPr id="176" name="Straight Connector 175"/>
          <p:cNvCxnSpPr>
            <a:endCxn id="5" idx="3"/>
          </p:cNvCxnSpPr>
          <p:nvPr/>
        </p:nvCxnSpPr>
        <p:spPr>
          <a:xfrm>
            <a:off x="1937051" y="11553553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-13775" y="-4867"/>
            <a:ext cx="9601200" cy="6216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latin typeface="Comic Sans MS" panose="030F0702030302020204" pitchFamily="66" charset="0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-13775" y="12526696"/>
            <a:ext cx="9614975" cy="27794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47" name="Straight Connector 146"/>
          <p:cNvCxnSpPr/>
          <p:nvPr/>
        </p:nvCxnSpPr>
        <p:spPr>
          <a:xfrm>
            <a:off x="8565871" y="29907"/>
            <a:ext cx="7775" cy="53554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155574" y="62312"/>
            <a:ext cx="60484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Physics Science </a:t>
            </a:r>
            <a:r>
              <a:rPr lang="en-GB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Curriculum Map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1" name="TextBox 290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24497" y="370818"/>
            <a:ext cx="1573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Simply drag a pin to add it to your journey</a:t>
            </a: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17474" y="59482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PIN BANK</a:t>
            </a: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21474" y="2479478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sz="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sz="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sz="800">
                  <a:latin typeface="Comic Sans MS" panose="030F0702030302020204" pitchFamily="66" charset="0"/>
                </a:endParaRPr>
              </a:p>
            </p:txBody>
          </p:sp>
          <p:cxnSp>
            <p:nvCxnSpPr>
              <p:cNvPr id="172" name="Straight Connector 171"/>
              <p:cNvCxnSpPr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sz="800">
                  <a:latin typeface="Comic Sans MS" panose="030F0702030302020204" pitchFamily="66" charset="0"/>
                </a:endParaRPr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8094467" y="10918054"/>
            <a:ext cx="1221188" cy="1241391"/>
            <a:chOff x="7279073" y="10490852"/>
            <a:chExt cx="1221188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Comic Sans MS" panose="030F0702030302020204" pitchFamily="66" charset="0"/>
              </a:endParaRPr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Comic Sans MS" panose="030F0702030302020204" pitchFamily="66" charset="0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79073" y="10951780"/>
              <a:ext cx="121497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>
                  <a:latin typeface="Comic Sans MS" panose="030F0702030302020204" pitchFamily="66" charset="0"/>
                </a:rPr>
                <a:t>EYFS</a:t>
              </a:r>
            </a:p>
          </p:txBody>
        </p:sp>
      </p:grpSp>
      <p:cxnSp>
        <p:nvCxnSpPr>
          <p:cNvPr id="488" name="Straight Connector 48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2343527" y="15531599"/>
            <a:ext cx="98023" cy="3380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0" name="Straight Connector 48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541378" y="10030928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743475" y="354254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43377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117532" y="3554590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776493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449077" y="3564984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093384" y="1035824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H="1" flipV="1">
            <a:off x="11128830" y="8446535"/>
            <a:ext cx="23362" cy="82642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9" name="Straight Connector 42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55892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Straight Connector 42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389008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Straight Connector 43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67525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Connector 431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800641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Straight Connector 43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117532" y="1898590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4" name="Straight Connector 43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885661" y="4884423"/>
            <a:ext cx="612172" cy="34159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Straight Connector 43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46376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Connector 43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096383" y="2757833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Straight Connector 4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254393" y="537326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Straight Connector 44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10914581" y="7425328"/>
            <a:ext cx="359648" cy="29062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Straight Connector 44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515945" y="6984068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Straight Connector 44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10959091" y="8727898"/>
            <a:ext cx="0" cy="52615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Straight Connector 444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064654" y="354254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V="1">
            <a:off x="10224726" y="7589152"/>
            <a:ext cx="0" cy="67376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V="1">
            <a:off x="10478115" y="9606984"/>
            <a:ext cx="0" cy="48669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9998499" y="6628786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Connector 45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9998499" y="6972180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452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1462991" y="10508297"/>
            <a:ext cx="401662" cy="44530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10777097" y="7425138"/>
            <a:ext cx="0" cy="79716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Connector 455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49891" y="9530601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7" name="Straight Connector 45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5" y="9497582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Connector 457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10691140" y="10289670"/>
            <a:ext cx="0" cy="39717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" name="Straight Connector 45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718965" y="6362893"/>
            <a:ext cx="822413" cy="39940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0" name="Straight Connector 459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V="1">
            <a:off x="10583365" y="8110469"/>
            <a:ext cx="962577" cy="7259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3AC1D07A-56F1-47A1-9BD4-CCCB048F6B9D}"/>
              </a:ext>
            </a:extLst>
          </p:cNvPr>
          <p:cNvGrpSpPr/>
          <p:nvPr/>
        </p:nvGrpSpPr>
        <p:grpSpPr>
          <a:xfrm>
            <a:off x="4537609" y="11014249"/>
            <a:ext cx="1221188" cy="1241391"/>
            <a:chOff x="7279073" y="10490852"/>
            <a:chExt cx="1221188" cy="1241391"/>
          </a:xfrm>
        </p:grpSpPr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20FB1042-A1E8-4156-A7C4-4CB3F4539EBC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Comic Sans MS" panose="030F0702030302020204" pitchFamily="66" charset="0"/>
              </a:endParaRPr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079BA165-3141-4CE8-A943-456456217276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Comic Sans MS" panose="030F0702030302020204" pitchFamily="66" charset="0"/>
              </a:endParaRP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47C50040-27B1-4B9E-B0E2-771BD1A61083}"/>
                </a:ext>
              </a:extLst>
            </p:cNvPr>
            <p:cNvSpPr txBox="1"/>
            <p:nvPr/>
          </p:nvSpPr>
          <p:spPr>
            <a:xfrm>
              <a:off x="7279073" y="10951780"/>
              <a:ext cx="121497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>
                  <a:latin typeface="Comic Sans MS" panose="030F0702030302020204" pitchFamily="66" charset="0"/>
                </a:rPr>
                <a:t>Year </a:t>
              </a:r>
              <a:r>
                <a:rPr lang="en-US" sz="800" b="1" dirty="0" smtClean="0">
                  <a:latin typeface="Comic Sans MS" panose="030F0702030302020204" pitchFamily="66" charset="0"/>
                </a:rPr>
                <a:t>1/2</a:t>
              </a:r>
              <a:endParaRPr lang="en-US" sz="800" b="1" dirty="0">
                <a:latin typeface="Comic Sans MS" panose="030F0702030302020204" pitchFamily="66" charset="0"/>
              </a:endParaRPr>
            </a:p>
          </p:txBody>
        </p:sp>
      </p:grp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2C445A40-83D3-417D-A4B6-83071420FAD7}"/>
              </a:ext>
            </a:extLst>
          </p:cNvPr>
          <p:cNvCxnSpPr>
            <a:cxnSpLocks/>
          </p:cNvCxnSpPr>
          <p:nvPr/>
        </p:nvCxnSpPr>
        <p:spPr>
          <a:xfrm flipV="1">
            <a:off x="10695552" y="9945683"/>
            <a:ext cx="0" cy="43001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171ECC35-0FC8-48BC-AED4-CAD0B8108845}"/>
              </a:ext>
            </a:extLst>
          </p:cNvPr>
          <p:cNvCxnSpPr>
            <a:cxnSpLocks/>
          </p:cNvCxnSpPr>
          <p:nvPr/>
        </p:nvCxnSpPr>
        <p:spPr>
          <a:xfrm flipV="1">
            <a:off x="11010646" y="10256051"/>
            <a:ext cx="12222" cy="45026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CD265AC2-F947-44C3-87FE-AD208FD7E020}"/>
              </a:ext>
            </a:extLst>
          </p:cNvPr>
          <p:cNvCxnSpPr>
            <a:cxnSpLocks/>
          </p:cNvCxnSpPr>
          <p:nvPr/>
        </p:nvCxnSpPr>
        <p:spPr>
          <a:xfrm flipH="1">
            <a:off x="10571224" y="7328913"/>
            <a:ext cx="684640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A3054C31-6759-4FBE-91DB-3154A9915501}"/>
              </a:ext>
            </a:extLst>
          </p:cNvPr>
          <p:cNvGrpSpPr/>
          <p:nvPr/>
        </p:nvGrpSpPr>
        <p:grpSpPr>
          <a:xfrm>
            <a:off x="594000" y="9489556"/>
            <a:ext cx="1221188" cy="1241391"/>
            <a:chOff x="7279073" y="10490852"/>
            <a:chExt cx="1221188" cy="1241391"/>
          </a:xfrm>
        </p:grpSpPr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080FE4AB-ABD7-47CA-AB1C-0A7AC930F68D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Comic Sans MS" panose="030F0702030302020204" pitchFamily="66" charset="0"/>
              </a:endParaRPr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0667FE91-030B-48BA-B91C-661CEDD10518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Comic Sans MS" panose="030F0702030302020204" pitchFamily="66" charset="0"/>
              </a:endParaRP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5BC40EFD-CE46-4349-8BDE-859509C7E9DA}"/>
                </a:ext>
              </a:extLst>
            </p:cNvPr>
            <p:cNvSpPr txBox="1"/>
            <p:nvPr/>
          </p:nvSpPr>
          <p:spPr>
            <a:xfrm>
              <a:off x="7279073" y="10951780"/>
              <a:ext cx="121497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>
                  <a:latin typeface="Comic Sans MS" panose="030F0702030302020204" pitchFamily="66" charset="0"/>
                </a:rPr>
                <a:t>Year </a:t>
              </a:r>
              <a:r>
                <a:rPr lang="en-US" sz="800" b="1" dirty="0" smtClean="0">
                  <a:latin typeface="Comic Sans MS" panose="030F0702030302020204" pitchFamily="66" charset="0"/>
                </a:rPr>
                <a:t>3/4</a:t>
              </a:r>
              <a:endParaRPr lang="en-US" sz="800" b="1" dirty="0">
                <a:latin typeface="Comic Sans MS" panose="030F0702030302020204" pitchFamily="66" charset="0"/>
              </a:endParaRPr>
            </a:p>
          </p:txBody>
        </p:sp>
      </p:grp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33AA7054-993C-4B96-A67E-3F5BAC3B0D90}"/>
              </a:ext>
            </a:extLst>
          </p:cNvPr>
          <p:cNvCxnSpPr>
            <a:cxnSpLocks/>
          </p:cNvCxnSpPr>
          <p:nvPr/>
        </p:nvCxnSpPr>
        <p:spPr>
          <a:xfrm>
            <a:off x="11152192" y="10030928"/>
            <a:ext cx="0" cy="35253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FC494917-20F2-4CB5-BDFD-854C755B5550}"/>
              </a:ext>
            </a:extLst>
          </p:cNvPr>
          <p:cNvCxnSpPr>
            <a:cxnSpLocks/>
          </p:cNvCxnSpPr>
          <p:nvPr/>
        </p:nvCxnSpPr>
        <p:spPr>
          <a:xfrm flipV="1">
            <a:off x="10959091" y="7641528"/>
            <a:ext cx="0" cy="56901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8DA2611D-3790-4C63-BC60-FFD7F15E2C00}"/>
              </a:ext>
            </a:extLst>
          </p:cNvPr>
          <p:cNvCxnSpPr>
            <a:cxnSpLocks/>
          </p:cNvCxnSpPr>
          <p:nvPr/>
        </p:nvCxnSpPr>
        <p:spPr>
          <a:xfrm flipV="1">
            <a:off x="11440068" y="8636725"/>
            <a:ext cx="0" cy="39851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DE121D56-6FD1-4D5F-9D30-FE6342861300}"/>
              </a:ext>
            </a:extLst>
          </p:cNvPr>
          <p:cNvCxnSpPr>
            <a:cxnSpLocks/>
          </p:cNvCxnSpPr>
          <p:nvPr/>
        </p:nvCxnSpPr>
        <p:spPr>
          <a:xfrm>
            <a:off x="10700595" y="4795676"/>
            <a:ext cx="10570" cy="48493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94829E4A-BC3D-4E4B-B6E9-B49D1D32F9EB}"/>
              </a:ext>
            </a:extLst>
          </p:cNvPr>
          <p:cNvGrpSpPr/>
          <p:nvPr/>
        </p:nvGrpSpPr>
        <p:grpSpPr>
          <a:xfrm>
            <a:off x="1148553" y="4422310"/>
            <a:ext cx="1221188" cy="1241391"/>
            <a:chOff x="7279073" y="10490852"/>
            <a:chExt cx="1221188" cy="1241391"/>
          </a:xfrm>
        </p:grpSpPr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353F4326-0EB8-433D-A263-228531CDB8B9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Comic Sans MS" panose="030F0702030302020204" pitchFamily="66" charset="0"/>
              </a:endParaRPr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14FA5291-676A-48F1-9292-1AF9AB07B9FD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Comic Sans MS" panose="030F0702030302020204" pitchFamily="66" charset="0"/>
              </a:endParaRPr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85453912-BA39-4DC4-8ACA-FBBE8688B4AA}"/>
                </a:ext>
              </a:extLst>
            </p:cNvPr>
            <p:cNvSpPr txBox="1"/>
            <p:nvPr/>
          </p:nvSpPr>
          <p:spPr>
            <a:xfrm>
              <a:off x="7279073" y="10951780"/>
              <a:ext cx="121497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>
                  <a:latin typeface="Comic Sans MS" panose="030F0702030302020204" pitchFamily="66" charset="0"/>
                </a:rPr>
                <a:t>Year </a:t>
              </a:r>
              <a:r>
                <a:rPr lang="en-US" sz="800" b="1" dirty="0" smtClean="0">
                  <a:latin typeface="Comic Sans MS" panose="030F0702030302020204" pitchFamily="66" charset="0"/>
                </a:rPr>
                <a:t>5/6</a:t>
              </a:r>
              <a:endParaRPr lang="en-US" sz="800" b="1" dirty="0">
                <a:latin typeface="Comic Sans MS" panose="030F0702030302020204" pitchFamily="66" charset="0"/>
              </a:endParaRPr>
            </a:p>
          </p:txBody>
        </p:sp>
      </p:grp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E7DF6249-C19F-4757-BB81-B3478738B61A}"/>
              </a:ext>
            </a:extLst>
          </p:cNvPr>
          <p:cNvCxnSpPr>
            <a:cxnSpLocks/>
          </p:cNvCxnSpPr>
          <p:nvPr/>
        </p:nvCxnSpPr>
        <p:spPr>
          <a:xfrm>
            <a:off x="10602580" y="4748964"/>
            <a:ext cx="0" cy="53165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A1A41DD9-38EC-4DAA-8DE2-B99756D0EF48}"/>
              </a:ext>
            </a:extLst>
          </p:cNvPr>
          <p:cNvCxnSpPr>
            <a:cxnSpLocks/>
          </p:cNvCxnSpPr>
          <p:nvPr/>
        </p:nvCxnSpPr>
        <p:spPr>
          <a:xfrm flipH="1">
            <a:off x="10117532" y="2970576"/>
            <a:ext cx="464169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Table 35">
            <a:extLst>
              <a:ext uri="{FF2B5EF4-FFF2-40B4-BE49-F238E27FC236}">
                <a16:creationId xmlns:a16="http://schemas.microsoft.com/office/drawing/2014/main" id="{10E47DF7-7E7F-4BED-895B-9EBE749B91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069167"/>
              </p:ext>
            </p:extLst>
          </p:nvPr>
        </p:nvGraphicFramePr>
        <p:xfrm>
          <a:off x="2456091" y="706545"/>
          <a:ext cx="4670790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4158">
                  <a:extLst>
                    <a:ext uri="{9D8B030D-6E8A-4147-A177-3AD203B41FA5}">
                      <a16:colId xmlns:a16="http://schemas.microsoft.com/office/drawing/2014/main" val="4243760552"/>
                    </a:ext>
                  </a:extLst>
                </a:gridCol>
                <a:gridCol w="934158">
                  <a:extLst>
                    <a:ext uri="{9D8B030D-6E8A-4147-A177-3AD203B41FA5}">
                      <a16:colId xmlns:a16="http://schemas.microsoft.com/office/drawing/2014/main" val="3611107804"/>
                    </a:ext>
                  </a:extLst>
                </a:gridCol>
                <a:gridCol w="934158">
                  <a:extLst>
                    <a:ext uri="{9D8B030D-6E8A-4147-A177-3AD203B41FA5}">
                      <a16:colId xmlns:a16="http://schemas.microsoft.com/office/drawing/2014/main" val="3067759660"/>
                    </a:ext>
                  </a:extLst>
                </a:gridCol>
                <a:gridCol w="934158">
                  <a:extLst>
                    <a:ext uri="{9D8B030D-6E8A-4147-A177-3AD203B41FA5}">
                      <a16:colId xmlns:a16="http://schemas.microsoft.com/office/drawing/2014/main" val="3811970318"/>
                    </a:ext>
                  </a:extLst>
                </a:gridCol>
                <a:gridCol w="934158">
                  <a:extLst>
                    <a:ext uri="{9D8B030D-6E8A-4147-A177-3AD203B41FA5}">
                      <a16:colId xmlns:a16="http://schemas.microsoft.com/office/drawing/2014/main" val="18136123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Understand electrical circuits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Understand light and seeing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Understand Earth’s movement in space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Understand movement, forces and magnets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Understand sound and hearing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804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731375"/>
                  </a:ext>
                </a:extLst>
              </a:tr>
            </a:tbl>
          </a:graphicData>
        </a:graphic>
      </p:graphicFrame>
      <p:pic>
        <p:nvPicPr>
          <p:cNvPr id="40" name="Graphic 39" descr="Battery with solid fill">
            <a:extLst>
              <a:ext uri="{FF2B5EF4-FFF2-40B4-BE49-F238E27FC236}">
                <a16:creationId xmlns:a16="http://schemas.microsoft.com/office/drawing/2014/main" id="{832406E9-2276-48A2-92C6-FC90D6C43E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2462878" y="1254911"/>
            <a:ext cx="914400" cy="914400"/>
          </a:xfrm>
          <a:prstGeom prst="rect">
            <a:avLst/>
          </a:prstGeom>
        </p:spPr>
      </p:pic>
      <p:pic>
        <p:nvPicPr>
          <p:cNvPr id="42" name="Graphic 41" descr="Lights On with solid fill">
            <a:extLst>
              <a:ext uri="{FF2B5EF4-FFF2-40B4-BE49-F238E27FC236}">
                <a16:creationId xmlns:a16="http://schemas.microsoft.com/office/drawing/2014/main" id="{C5BCFDB5-9139-4EA4-BBE5-27344395863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3528751" y="1355241"/>
            <a:ext cx="668941" cy="668941"/>
          </a:xfrm>
          <a:prstGeom prst="rect">
            <a:avLst/>
          </a:prstGeom>
        </p:spPr>
      </p:pic>
      <p:pic>
        <p:nvPicPr>
          <p:cNvPr id="45" name="Graphic 44" descr="Outer Space Landscape outline">
            <a:extLst>
              <a:ext uri="{FF2B5EF4-FFF2-40B4-BE49-F238E27FC236}">
                <a16:creationId xmlns:a16="http://schemas.microsoft.com/office/drawing/2014/main" id="{3023BE2C-4EA5-43BD-8F6E-EF67A27EC9B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4402104" y="1353655"/>
            <a:ext cx="769441" cy="769441"/>
          </a:xfrm>
          <a:prstGeom prst="rect">
            <a:avLst/>
          </a:prstGeom>
        </p:spPr>
      </p:pic>
      <p:pic>
        <p:nvPicPr>
          <p:cNvPr id="47" name="Graphic 46" descr="Transfer with solid fill">
            <a:extLst>
              <a:ext uri="{FF2B5EF4-FFF2-40B4-BE49-F238E27FC236}">
                <a16:creationId xmlns:a16="http://schemas.microsoft.com/office/drawing/2014/main" id="{F58471F3-6EFD-4E48-8EFF-C1E8A30E9E6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5254938" y="1250654"/>
            <a:ext cx="914400" cy="914400"/>
          </a:xfrm>
          <a:prstGeom prst="rect">
            <a:avLst/>
          </a:prstGeom>
        </p:spPr>
      </p:pic>
      <p:cxnSp>
        <p:nvCxnSpPr>
          <p:cNvPr id="320" name="Straight Connector 319">
            <a:extLst>
              <a:ext uri="{FF2B5EF4-FFF2-40B4-BE49-F238E27FC236}">
                <a16:creationId xmlns:a16="http://schemas.microsoft.com/office/drawing/2014/main" id="{1A3C8374-133C-4AAB-ACFD-C04061C35886}"/>
              </a:ext>
            </a:extLst>
          </p:cNvPr>
          <p:cNvCxnSpPr>
            <a:cxnSpLocks/>
          </p:cNvCxnSpPr>
          <p:nvPr/>
        </p:nvCxnSpPr>
        <p:spPr>
          <a:xfrm flipV="1">
            <a:off x="10396171" y="5065493"/>
            <a:ext cx="2402" cy="5450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" name="Rectangle 321">
            <a:extLst>
              <a:ext uri="{FF2B5EF4-FFF2-40B4-BE49-F238E27FC236}">
                <a16:creationId xmlns:a16="http://schemas.microsoft.com/office/drawing/2014/main" id="{2C2DCB10-DF07-4BB7-BD1E-30EB7CA92898}"/>
              </a:ext>
            </a:extLst>
          </p:cNvPr>
          <p:cNvSpPr/>
          <p:nvPr/>
        </p:nvSpPr>
        <p:spPr>
          <a:xfrm>
            <a:off x="452208" y="2479921"/>
            <a:ext cx="5610772" cy="59313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>
              <a:latin typeface="Comic Sans MS" panose="030F0702030302020204" pitchFamily="66" charset="0"/>
            </a:endParaRPr>
          </a:p>
        </p:txBody>
      </p: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78E960A8-C2D4-4A32-A8A3-78F7D60DED6F}"/>
              </a:ext>
            </a:extLst>
          </p:cNvPr>
          <p:cNvCxnSpPr/>
          <p:nvPr/>
        </p:nvCxnSpPr>
        <p:spPr>
          <a:xfrm>
            <a:off x="335321" y="2780763"/>
            <a:ext cx="5776047" cy="8361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-194438" y="2554611"/>
            <a:ext cx="1111685" cy="50882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Comic Sans MS" panose="030F0702030302020204" pitchFamily="66" charset="0"/>
            </a:endParaRPr>
          </a:p>
        </p:txBody>
      </p:sp>
      <p:pic>
        <p:nvPicPr>
          <p:cNvPr id="342" name="Graphic 341" descr="Ear outline">
            <a:extLst>
              <a:ext uri="{FF2B5EF4-FFF2-40B4-BE49-F238E27FC236}">
                <a16:creationId xmlns:a16="http://schemas.microsoft.com/office/drawing/2014/main" id="{C6E2F6D7-97E2-48A7-802E-AB9000DECB52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6244796" y="1346604"/>
            <a:ext cx="760145" cy="7601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45A639B-14A8-4EC2-8B8F-C24F9502FF5B}"/>
              </a:ext>
            </a:extLst>
          </p:cNvPr>
          <p:cNvSpPr txBox="1"/>
          <p:nvPr/>
        </p:nvSpPr>
        <p:spPr>
          <a:xfrm>
            <a:off x="5821226" y="11738619"/>
            <a:ext cx="2208940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>
                <a:latin typeface="Comic Sans MS" panose="030F0702030302020204" pitchFamily="66" charset="0"/>
              </a:rPr>
              <a:t>In EYFS, children:</a:t>
            </a:r>
          </a:p>
          <a:p>
            <a:r>
              <a:rPr lang="en-GB" sz="800" dirty="0" smtClean="0">
                <a:latin typeface="Comic Sans MS" panose="030F0702030302020204" pitchFamily="66" charset="0"/>
              </a:rPr>
              <a:t>Explore </a:t>
            </a:r>
            <a:r>
              <a:rPr lang="en-GB" sz="800" dirty="0">
                <a:latin typeface="Comic Sans MS" panose="030F0702030302020204" pitchFamily="66" charset="0"/>
              </a:rPr>
              <a:t>the changing seasons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Talk about how things move in different ways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6719073" y="180637"/>
            <a:ext cx="17924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0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Cardinham Primary School</a:t>
            </a:r>
            <a:endParaRPr lang="en-GB" sz="1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26" name="Picture 22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895769" y="10118"/>
            <a:ext cx="637336" cy="576637"/>
          </a:xfrm>
          <a:prstGeom prst="rect">
            <a:avLst/>
          </a:prstGeom>
        </p:spPr>
      </p:pic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CF9D662D-895E-4A5C-AC2E-312CEF841755}"/>
              </a:ext>
            </a:extLst>
          </p:cNvPr>
          <p:cNvCxnSpPr>
            <a:cxnSpLocks/>
          </p:cNvCxnSpPr>
          <p:nvPr/>
        </p:nvCxnSpPr>
        <p:spPr>
          <a:xfrm flipH="1" flipV="1">
            <a:off x="6687507" y="11433178"/>
            <a:ext cx="1025734" cy="46781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TextBox 226">
            <a:extLst>
              <a:ext uri="{FF2B5EF4-FFF2-40B4-BE49-F238E27FC236}">
                <a16:creationId xmlns:a16="http://schemas.microsoft.com/office/drawing/2014/main" id="{F89E5235-9791-4D6F-8F9B-8BAD69E69CB1}"/>
              </a:ext>
            </a:extLst>
          </p:cNvPr>
          <p:cNvSpPr txBox="1"/>
          <p:nvPr/>
        </p:nvSpPr>
        <p:spPr>
          <a:xfrm>
            <a:off x="810336" y="11519118"/>
            <a:ext cx="3545830" cy="95410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Spring 2</a:t>
            </a:r>
          </a:p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(Year A)</a:t>
            </a:r>
            <a:endParaRPr lang="en-GB" sz="800" b="1" u="sng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800" b="1" u="sng" dirty="0">
                <a:latin typeface="Comic Sans MS" panose="030F0702030302020204" pitchFamily="66" charset="0"/>
              </a:rPr>
              <a:t>Changing Seasons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observe changes across the </a:t>
            </a:r>
            <a:r>
              <a:rPr lang="en-GB" sz="800" dirty="0" smtClean="0">
                <a:latin typeface="Comic Sans MS" panose="030F0702030302020204" pitchFamily="66" charset="0"/>
              </a:rPr>
              <a:t>four </a:t>
            </a:r>
            <a:r>
              <a:rPr lang="en-GB" sz="800" dirty="0">
                <a:latin typeface="Comic Sans MS" panose="030F0702030302020204" pitchFamily="66" charset="0"/>
              </a:rPr>
              <a:t>seasons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observe and describe </a:t>
            </a:r>
            <a:r>
              <a:rPr lang="en-GB" sz="800" dirty="0" smtClean="0">
                <a:latin typeface="Comic Sans MS" panose="030F0702030302020204" pitchFamily="66" charset="0"/>
              </a:rPr>
              <a:t>weather </a:t>
            </a:r>
            <a:r>
              <a:rPr lang="en-GB" sz="800" dirty="0">
                <a:latin typeface="Comic Sans MS" panose="030F0702030302020204" pitchFamily="66" charset="0"/>
              </a:rPr>
              <a:t>associated with the </a:t>
            </a:r>
            <a:r>
              <a:rPr lang="en-GB" sz="800" dirty="0" smtClean="0">
                <a:latin typeface="Comic Sans MS" panose="030F0702030302020204" pitchFamily="66" charset="0"/>
              </a:rPr>
              <a:t>seasons and how </a:t>
            </a:r>
            <a:r>
              <a:rPr lang="en-GB" sz="800" dirty="0">
                <a:latin typeface="Comic Sans MS" panose="030F0702030302020204" pitchFamily="66" charset="0"/>
              </a:rPr>
              <a:t>day length </a:t>
            </a:r>
            <a:r>
              <a:rPr lang="en-GB" sz="800" dirty="0" smtClean="0">
                <a:latin typeface="Comic Sans MS" panose="030F0702030302020204" pitchFamily="66" charset="0"/>
              </a:rPr>
              <a:t>varies</a:t>
            </a:r>
            <a:r>
              <a:rPr lang="en-GB" sz="800" dirty="0">
                <a:latin typeface="Comic Sans MS" panose="030F0702030302020204" pitchFamily="66" charset="0"/>
              </a:rPr>
              <a:t>.</a:t>
            </a:r>
          </a:p>
          <a:p>
            <a:pPr algn="ctr"/>
            <a:endParaRPr lang="en-GB" sz="800" b="1" dirty="0">
              <a:latin typeface="Comic Sans MS" panose="030F0702030302020204" pitchFamily="66" charset="0"/>
            </a:endParaRP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F89E5235-9791-4D6F-8F9B-8BAD69E69CB1}"/>
              </a:ext>
            </a:extLst>
          </p:cNvPr>
          <p:cNvSpPr txBox="1"/>
          <p:nvPr/>
        </p:nvSpPr>
        <p:spPr>
          <a:xfrm>
            <a:off x="4832303" y="6342830"/>
            <a:ext cx="4594015" cy="18158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Spring 2</a:t>
            </a:r>
            <a:endParaRPr lang="en-GB" sz="800" b="1" u="sng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(Year </a:t>
            </a:r>
            <a:r>
              <a:rPr lang="en-GB" sz="800" b="1" u="sng" dirty="0" smtClean="0">
                <a:latin typeface="Comic Sans MS" panose="030F0702030302020204" pitchFamily="66" charset="0"/>
              </a:rPr>
              <a:t>B)</a:t>
            </a:r>
            <a:endParaRPr lang="en-GB" sz="800" b="1" u="sng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800" b="1" u="sng" dirty="0">
                <a:latin typeface="Comic Sans MS" panose="030F0702030302020204" pitchFamily="66" charset="0"/>
              </a:rPr>
              <a:t>M</a:t>
            </a:r>
            <a:r>
              <a:rPr lang="en-GB" sz="800" b="1" u="sng" dirty="0" smtClean="0">
                <a:latin typeface="Comic Sans MS" panose="030F0702030302020204" pitchFamily="66" charset="0"/>
              </a:rPr>
              <a:t>agnets </a:t>
            </a:r>
            <a:r>
              <a:rPr lang="en-GB" sz="800" b="1" u="sng" dirty="0">
                <a:latin typeface="Comic Sans MS" panose="030F0702030302020204" pitchFamily="66" charset="0"/>
              </a:rPr>
              <a:t>and </a:t>
            </a:r>
            <a:r>
              <a:rPr lang="en-GB" sz="800" b="1" u="sng" dirty="0" smtClean="0">
                <a:latin typeface="Comic Sans MS" panose="030F0702030302020204" pitchFamily="66" charset="0"/>
              </a:rPr>
              <a:t>Forces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latin typeface="Comic Sans MS" panose="030F0702030302020204" pitchFamily="66" charset="0"/>
              </a:rPr>
              <a:t> compare </a:t>
            </a:r>
            <a:r>
              <a:rPr lang="en-GB" sz="800" dirty="0">
                <a:latin typeface="Comic Sans MS" panose="030F0702030302020204" pitchFamily="66" charset="0"/>
              </a:rPr>
              <a:t>how things move </a:t>
            </a:r>
            <a:r>
              <a:rPr lang="en-GB" sz="800" dirty="0" smtClean="0">
                <a:latin typeface="Comic Sans MS" panose="030F0702030302020204" pitchFamily="66" charset="0"/>
              </a:rPr>
              <a:t>on </a:t>
            </a:r>
            <a:r>
              <a:rPr lang="en-GB" sz="800" dirty="0">
                <a:latin typeface="Comic Sans MS" panose="030F0702030302020204" pitchFamily="66" charset="0"/>
              </a:rPr>
              <a:t>different surfaces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notice that some forces </a:t>
            </a:r>
            <a:r>
              <a:rPr lang="en-GB" sz="800" dirty="0" smtClean="0">
                <a:latin typeface="Comic Sans MS" panose="030F0702030302020204" pitchFamily="66" charset="0"/>
              </a:rPr>
              <a:t>need </a:t>
            </a:r>
            <a:r>
              <a:rPr lang="en-GB" sz="800" dirty="0">
                <a:latin typeface="Comic Sans MS" panose="030F0702030302020204" pitchFamily="66" charset="0"/>
              </a:rPr>
              <a:t>contact between two </a:t>
            </a:r>
            <a:r>
              <a:rPr lang="en-GB" sz="800" dirty="0" smtClean="0">
                <a:latin typeface="Comic Sans MS" panose="030F0702030302020204" pitchFamily="66" charset="0"/>
              </a:rPr>
              <a:t>objects</a:t>
            </a:r>
            <a:r>
              <a:rPr lang="en-GB" sz="800" dirty="0">
                <a:latin typeface="Comic Sans MS" panose="030F0702030302020204" pitchFamily="66" charset="0"/>
              </a:rPr>
              <a:t>, but magnetic forces </a:t>
            </a:r>
            <a:r>
              <a:rPr lang="en-GB" sz="800" dirty="0" smtClean="0">
                <a:latin typeface="Comic Sans MS" panose="030F0702030302020204" pitchFamily="66" charset="0"/>
              </a:rPr>
              <a:t>can </a:t>
            </a:r>
            <a:r>
              <a:rPr lang="en-GB" sz="800" dirty="0">
                <a:latin typeface="Comic Sans MS" panose="030F0702030302020204" pitchFamily="66" charset="0"/>
              </a:rPr>
              <a:t>act at a distance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observe how magnets </a:t>
            </a:r>
            <a:r>
              <a:rPr lang="en-GB" sz="800" dirty="0" smtClean="0">
                <a:latin typeface="Comic Sans MS" panose="030F0702030302020204" pitchFamily="66" charset="0"/>
              </a:rPr>
              <a:t>attract </a:t>
            </a:r>
            <a:r>
              <a:rPr lang="en-GB" sz="800" dirty="0">
                <a:latin typeface="Comic Sans MS" panose="030F0702030302020204" pitchFamily="66" charset="0"/>
              </a:rPr>
              <a:t>or repel each other </a:t>
            </a:r>
            <a:r>
              <a:rPr lang="en-GB" sz="800" dirty="0" smtClean="0">
                <a:latin typeface="Comic Sans MS" panose="030F0702030302020204" pitchFamily="66" charset="0"/>
              </a:rPr>
              <a:t>and </a:t>
            </a:r>
            <a:r>
              <a:rPr lang="en-GB" sz="800" dirty="0">
                <a:latin typeface="Comic Sans MS" panose="030F0702030302020204" pitchFamily="66" charset="0"/>
              </a:rPr>
              <a:t>attract some materials </a:t>
            </a:r>
            <a:r>
              <a:rPr lang="en-GB" sz="800" dirty="0" smtClean="0">
                <a:latin typeface="Comic Sans MS" panose="030F0702030302020204" pitchFamily="66" charset="0"/>
              </a:rPr>
              <a:t>and </a:t>
            </a:r>
            <a:r>
              <a:rPr lang="en-GB" sz="800" dirty="0">
                <a:latin typeface="Comic Sans MS" panose="030F0702030302020204" pitchFamily="66" charset="0"/>
              </a:rPr>
              <a:t>not others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compare and group together </a:t>
            </a:r>
            <a:r>
              <a:rPr lang="en-GB" sz="800" dirty="0" smtClean="0">
                <a:latin typeface="Comic Sans MS" panose="030F0702030302020204" pitchFamily="66" charset="0"/>
              </a:rPr>
              <a:t>a </a:t>
            </a:r>
            <a:r>
              <a:rPr lang="en-GB" sz="800" dirty="0">
                <a:latin typeface="Comic Sans MS" panose="030F0702030302020204" pitchFamily="66" charset="0"/>
              </a:rPr>
              <a:t>variety of everyday </a:t>
            </a:r>
            <a:r>
              <a:rPr lang="en-GB" sz="800" dirty="0" smtClean="0">
                <a:latin typeface="Comic Sans MS" panose="030F0702030302020204" pitchFamily="66" charset="0"/>
              </a:rPr>
              <a:t>materials </a:t>
            </a:r>
            <a:r>
              <a:rPr lang="en-GB" sz="800" dirty="0">
                <a:latin typeface="Comic Sans MS" panose="030F0702030302020204" pitchFamily="66" charset="0"/>
              </a:rPr>
              <a:t>on the basis of </a:t>
            </a:r>
            <a:r>
              <a:rPr lang="en-GB" sz="800" dirty="0" smtClean="0">
                <a:latin typeface="Comic Sans MS" panose="030F0702030302020204" pitchFamily="66" charset="0"/>
              </a:rPr>
              <a:t>whether </a:t>
            </a:r>
            <a:r>
              <a:rPr lang="en-GB" sz="800" dirty="0">
                <a:latin typeface="Comic Sans MS" panose="030F0702030302020204" pitchFamily="66" charset="0"/>
              </a:rPr>
              <a:t>they are attracted to 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a magnet, and identify some </a:t>
            </a:r>
            <a:r>
              <a:rPr lang="en-GB" sz="800" dirty="0" smtClean="0">
                <a:latin typeface="Comic Sans MS" panose="030F0702030302020204" pitchFamily="66" charset="0"/>
              </a:rPr>
              <a:t>magnetic </a:t>
            </a:r>
            <a:r>
              <a:rPr lang="en-GB" sz="800" dirty="0">
                <a:latin typeface="Comic Sans MS" panose="030F0702030302020204" pitchFamily="66" charset="0"/>
              </a:rPr>
              <a:t>materials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describe magnets as having </a:t>
            </a:r>
            <a:r>
              <a:rPr lang="en-GB" sz="800" dirty="0" smtClean="0">
                <a:latin typeface="Comic Sans MS" panose="030F0702030302020204" pitchFamily="66" charset="0"/>
              </a:rPr>
              <a:t>two </a:t>
            </a:r>
            <a:r>
              <a:rPr lang="en-GB" sz="800" dirty="0">
                <a:latin typeface="Comic Sans MS" panose="030F0702030302020204" pitchFamily="66" charset="0"/>
              </a:rPr>
              <a:t>poles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predict whether two </a:t>
            </a:r>
            <a:r>
              <a:rPr lang="en-GB" sz="800" dirty="0" smtClean="0">
                <a:latin typeface="Comic Sans MS" panose="030F0702030302020204" pitchFamily="66" charset="0"/>
              </a:rPr>
              <a:t>magnets </a:t>
            </a:r>
            <a:r>
              <a:rPr lang="en-GB" sz="800" dirty="0">
                <a:latin typeface="Comic Sans MS" panose="030F0702030302020204" pitchFamily="66" charset="0"/>
              </a:rPr>
              <a:t>will attract or repel </a:t>
            </a:r>
            <a:r>
              <a:rPr lang="en-GB" sz="800" dirty="0" smtClean="0">
                <a:latin typeface="Comic Sans MS" panose="030F0702030302020204" pitchFamily="66" charset="0"/>
              </a:rPr>
              <a:t>each </a:t>
            </a:r>
            <a:r>
              <a:rPr lang="en-GB" sz="800" dirty="0">
                <a:latin typeface="Comic Sans MS" panose="030F0702030302020204" pitchFamily="66" charset="0"/>
              </a:rPr>
              <a:t>other, depending on </a:t>
            </a:r>
            <a:r>
              <a:rPr lang="en-GB" sz="800" dirty="0" smtClean="0">
                <a:latin typeface="Comic Sans MS" panose="030F0702030302020204" pitchFamily="66" charset="0"/>
              </a:rPr>
              <a:t>which </a:t>
            </a:r>
            <a:r>
              <a:rPr lang="en-GB" sz="800" dirty="0">
                <a:latin typeface="Comic Sans MS" panose="030F0702030302020204" pitchFamily="66" charset="0"/>
              </a:rPr>
              <a:t>poles are facing.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F89E5235-9791-4D6F-8F9B-8BAD69E69CB1}"/>
              </a:ext>
            </a:extLst>
          </p:cNvPr>
          <p:cNvSpPr txBox="1"/>
          <p:nvPr/>
        </p:nvSpPr>
        <p:spPr>
          <a:xfrm>
            <a:off x="363149" y="6055738"/>
            <a:ext cx="3585252" cy="14465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Spring 2</a:t>
            </a:r>
          </a:p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(Year A)</a:t>
            </a:r>
          </a:p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Light </a:t>
            </a:r>
            <a:r>
              <a:rPr lang="en-GB" sz="800" b="1" u="sng" dirty="0">
                <a:latin typeface="Comic Sans MS" panose="030F0702030302020204" pitchFamily="66" charset="0"/>
              </a:rPr>
              <a:t>and </a:t>
            </a:r>
            <a:r>
              <a:rPr lang="en-GB" sz="800" b="1" u="sng" dirty="0" smtClean="0">
                <a:latin typeface="Comic Sans MS" panose="030F0702030302020204" pitchFamily="66" charset="0"/>
              </a:rPr>
              <a:t>Shadows</a:t>
            </a:r>
          </a:p>
          <a:p>
            <a:r>
              <a:rPr lang="en-GB" sz="800" dirty="0" smtClean="0">
                <a:latin typeface="Comic Sans MS" panose="030F0702030302020204" pitchFamily="66" charset="0"/>
              </a:rPr>
              <a:t> </a:t>
            </a:r>
            <a:r>
              <a:rPr lang="en-GB" sz="800" dirty="0">
                <a:latin typeface="Comic Sans MS" panose="030F0702030302020204" pitchFamily="66" charset="0"/>
              </a:rPr>
              <a:t>• recognise that they need </a:t>
            </a:r>
            <a:r>
              <a:rPr lang="en-GB" sz="800" dirty="0" smtClean="0">
                <a:latin typeface="Comic Sans MS" panose="030F0702030302020204" pitchFamily="66" charset="0"/>
              </a:rPr>
              <a:t>light </a:t>
            </a:r>
            <a:r>
              <a:rPr lang="en-GB" sz="800" dirty="0">
                <a:latin typeface="Comic Sans MS" panose="030F0702030302020204" pitchFamily="66" charset="0"/>
              </a:rPr>
              <a:t>in order to see things </a:t>
            </a:r>
            <a:r>
              <a:rPr lang="en-GB" sz="800" dirty="0" smtClean="0">
                <a:latin typeface="Comic Sans MS" panose="030F0702030302020204" pitchFamily="66" charset="0"/>
              </a:rPr>
              <a:t>and </a:t>
            </a:r>
            <a:r>
              <a:rPr lang="en-GB" sz="800" dirty="0">
                <a:latin typeface="Comic Sans MS" panose="030F0702030302020204" pitchFamily="66" charset="0"/>
              </a:rPr>
              <a:t>that dark is the absence </a:t>
            </a:r>
            <a:r>
              <a:rPr lang="en-GB" sz="800" dirty="0" smtClean="0">
                <a:latin typeface="Comic Sans MS" panose="030F0702030302020204" pitchFamily="66" charset="0"/>
              </a:rPr>
              <a:t>of </a:t>
            </a:r>
            <a:r>
              <a:rPr lang="en-GB" sz="800" dirty="0">
                <a:latin typeface="Comic Sans MS" panose="030F0702030302020204" pitchFamily="66" charset="0"/>
              </a:rPr>
              <a:t>light 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notice that light is reflected </a:t>
            </a:r>
            <a:r>
              <a:rPr lang="en-GB" sz="800" dirty="0" smtClean="0">
                <a:latin typeface="Comic Sans MS" panose="030F0702030302020204" pitchFamily="66" charset="0"/>
              </a:rPr>
              <a:t>from </a:t>
            </a:r>
            <a:r>
              <a:rPr lang="en-GB" sz="800" dirty="0">
                <a:latin typeface="Comic Sans MS" panose="030F0702030302020204" pitchFamily="66" charset="0"/>
              </a:rPr>
              <a:t>surfaces 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recognise that light from the </a:t>
            </a:r>
            <a:r>
              <a:rPr lang="en-GB" sz="800" dirty="0" smtClean="0">
                <a:latin typeface="Comic Sans MS" panose="030F0702030302020204" pitchFamily="66" charset="0"/>
              </a:rPr>
              <a:t>sun </a:t>
            </a:r>
            <a:r>
              <a:rPr lang="en-GB" sz="800" dirty="0">
                <a:latin typeface="Comic Sans MS" panose="030F0702030302020204" pitchFamily="66" charset="0"/>
              </a:rPr>
              <a:t>can be dangerous and </a:t>
            </a:r>
            <a:r>
              <a:rPr lang="en-GB" sz="800" dirty="0" smtClean="0">
                <a:latin typeface="Comic Sans MS" panose="030F0702030302020204" pitchFamily="66" charset="0"/>
              </a:rPr>
              <a:t>that </a:t>
            </a:r>
            <a:r>
              <a:rPr lang="en-GB" sz="800" dirty="0">
                <a:latin typeface="Comic Sans MS" panose="030F0702030302020204" pitchFamily="66" charset="0"/>
              </a:rPr>
              <a:t>there are ways to </a:t>
            </a:r>
            <a:r>
              <a:rPr lang="en-GB" sz="800" dirty="0" smtClean="0">
                <a:latin typeface="Comic Sans MS" panose="030F0702030302020204" pitchFamily="66" charset="0"/>
              </a:rPr>
              <a:t>protect their </a:t>
            </a:r>
            <a:r>
              <a:rPr lang="en-GB" sz="800" dirty="0">
                <a:latin typeface="Comic Sans MS" panose="030F0702030302020204" pitchFamily="66" charset="0"/>
              </a:rPr>
              <a:t>eyes 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recognise that shadows are </a:t>
            </a:r>
            <a:r>
              <a:rPr lang="en-GB" sz="800" dirty="0" smtClean="0">
                <a:latin typeface="Comic Sans MS" panose="030F0702030302020204" pitchFamily="66" charset="0"/>
              </a:rPr>
              <a:t>formed </a:t>
            </a:r>
            <a:r>
              <a:rPr lang="en-GB" sz="800" dirty="0">
                <a:latin typeface="Comic Sans MS" panose="030F0702030302020204" pitchFamily="66" charset="0"/>
              </a:rPr>
              <a:t>when the light from a </a:t>
            </a:r>
            <a:r>
              <a:rPr lang="en-GB" sz="800" dirty="0" smtClean="0">
                <a:latin typeface="Comic Sans MS" panose="030F0702030302020204" pitchFamily="66" charset="0"/>
              </a:rPr>
              <a:t>light </a:t>
            </a:r>
            <a:r>
              <a:rPr lang="en-GB" sz="800" dirty="0">
                <a:latin typeface="Comic Sans MS" panose="030F0702030302020204" pitchFamily="66" charset="0"/>
              </a:rPr>
              <a:t>source is blocked by a </a:t>
            </a:r>
            <a:r>
              <a:rPr lang="en-GB" sz="800" dirty="0" smtClean="0">
                <a:latin typeface="Comic Sans MS" panose="030F0702030302020204" pitchFamily="66" charset="0"/>
              </a:rPr>
              <a:t>solid </a:t>
            </a:r>
            <a:r>
              <a:rPr lang="en-GB" sz="800" dirty="0">
                <a:latin typeface="Comic Sans MS" panose="030F0702030302020204" pitchFamily="66" charset="0"/>
              </a:rPr>
              <a:t>object 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find patterns in the way that </a:t>
            </a:r>
            <a:r>
              <a:rPr lang="en-GB" sz="800" dirty="0" smtClean="0">
                <a:latin typeface="Comic Sans MS" panose="030F0702030302020204" pitchFamily="66" charset="0"/>
              </a:rPr>
              <a:t>the </a:t>
            </a:r>
            <a:r>
              <a:rPr lang="en-GB" sz="800" dirty="0">
                <a:latin typeface="Comic Sans MS" panose="030F0702030302020204" pitchFamily="66" charset="0"/>
              </a:rPr>
              <a:t>size of shadows change.</a:t>
            </a:r>
          </a:p>
        </p:txBody>
      </p:sp>
      <p:cxnSp>
        <p:nvCxnSpPr>
          <p:cNvPr id="446" name="Straight Connector 445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444878" y="11314065"/>
            <a:ext cx="441724" cy="42584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TextBox 234">
            <a:extLst>
              <a:ext uri="{FF2B5EF4-FFF2-40B4-BE49-F238E27FC236}">
                <a16:creationId xmlns:a16="http://schemas.microsoft.com/office/drawing/2014/main" id="{F89E5235-9791-4D6F-8F9B-8BAD69E69CB1}"/>
              </a:ext>
            </a:extLst>
          </p:cNvPr>
          <p:cNvSpPr txBox="1"/>
          <p:nvPr/>
        </p:nvSpPr>
        <p:spPr>
          <a:xfrm>
            <a:off x="5083787" y="8469886"/>
            <a:ext cx="2862613" cy="169277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Summer 2</a:t>
            </a:r>
            <a:endParaRPr lang="en-GB" sz="800" b="1" u="sng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(Year A)</a:t>
            </a:r>
          </a:p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Sound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latin typeface="Comic Sans MS" panose="030F0702030302020204" pitchFamily="66" charset="0"/>
              </a:rPr>
              <a:t>Identify </a:t>
            </a:r>
            <a:r>
              <a:rPr lang="en-GB" sz="800" dirty="0">
                <a:latin typeface="Comic Sans MS" panose="030F0702030302020204" pitchFamily="66" charset="0"/>
              </a:rPr>
              <a:t>how sounds are </a:t>
            </a:r>
            <a:r>
              <a:rPr lang="en-GB" sz="800" dirty="0" smtClean="0">
                <a:latin typeface="Comic Sans MS" panose="030F0702030302020204" pitchFamily="66" charset="0"/>
              </a:rPr>
              <a:t>made</a:t>
            </a:r>
            <a:r>
              <a:rPr lang="en-GB" sz="800" dirty="0">
                <a:latin typeface="Comic Sans MS" panose="030F0702030302020204" pitchFamily="66" charset="0"/>
              </a:rPr>
              <a:t>, associating some of </a:t>
            </a:r>
            <a:r>
              <a:rPr lang="en-GB" sz="800" dirty="0" smtClean="0">
                <a:latin typeface="Comic Sans MS" panose="030F0702030302020204" pitchFamily="66" charset="0"/>
              </a:rPr>
              <a:t>them </a:t>
            </a:r>
            <a:r>
              <a:rPr lang="en-GB" sz="800" dirty="0">
                <a:latin typeface="Comic Sans MS" panose="030F0702030302020204" pitchFamily="66" charset="0"/>
              </a:rPr>
              <a:t>with something </a:t>
            </a:r>
            <a:r>
              <a:rPr lang="en-GB" sz="800" dirty="0" smtClean="0">
                <a:latin typeface="Comic Sans MS" panose="030F0702030302020204" pitchFamily="66" charset="0"/>
              </a:rPr>
              <a:t>vibrating </a:t>
            </a:r>
            <a:endParaRPr lang="en-GB" sz="800" dirty="0">
              <a:latin typeface="Comic Sans MS" panose="030F0702030302020204" pitchFamily="66" charset="0"/>
            </a:endParaRPr>
          </a:p>
          <a:p>
            <a:r>
              <a:rPr lang="en-GB" sz="800" dirty="0">
                <a:latin typeface="Comic Sans MS" panose="030F0702030302020204" pitchFamily="66" charset="0"/>
              </a:rPr>
              <a:t>• recognise that vibrations </a:t>
            </a:r>
            <a:r>
              <a:rPr lang="en-GB" sz="800" dirty="0" smtClean="0">
                <a:latin typeface="Comic Sans MS" panose="030F0702030302020204" pitchFamily="66" charset="0"/>
              </a:rPr>
              <a:t>from </a:t>
            </a:r>
            <a:r>
              <a:rPr lang="en-GB" sz="800" dirty="0">
                <a:latin typeface="Comic Sans MS" panose="030F0702030302020204" pitchFamily="66" charset="0"/>
              </a:rPr>
              <a:t>sounds travel through a </a:t>
            </a:r>
            <a:r>
              <a:rPr lang="en-GB" sz="800" dirty="0" smtClean="0">
                <a:latin typeface="Comic Sans MS" panose="030F0702030302020204" pitchFamily="66" charset="0"/>
              </a:rPr>
              <a:t>medium </a:t>
            </a:r>
            <a:r>
              <a:rPr lang="en-GB" sz="800" dirty="0">
                <a:latin typeface="Comic Sans MS" panose="030F0702030302020204" pitchFamily="66" charset="0"/>
              </a:rPr>
              <a:t>to the ear 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find patterns between the </a:t>
            </a:r>
            <a:r>
              <a:rPr lang="en-GB" sz="800" dirty="0" smtClean="0">
                <a:latin typeface="Comic Sans MS" panose="030F0702030302020204" pitchFamily="66" charset="0"/>
              </a:rPr>
              <a:t>pitch </a:t>
            </a:r>
            <a:r>
              <a:rPr lang="en-GB" sz="800" dirty="0">
                <a:latin typeface="Comic Sans MS" panose="030F0702030302020204" pitchFamily="66" charset="0"/>
              </a:rPr>
              <a:t>of a sound and </a:t>
            </a:r>
            <a:r>
              <a:rPr lang="en-GB" sz="800" dirty="0" smtClean="0">
                <a:latin typeface="Comic Sans MS" panose="030F0702030302020204" pitchFamily="66" charset="0"/>
              </a:rPr>
              <a:t>features </a:t>
            </a:r>
            <a:r>
              <a:rPr lang="en-GB" sz="800" dirty="0">
                <a:latin typeface="Comic Sans MS" panose="030F0702030302020204" pitchFamily="66" charset="0"/>
              </a:rPr>
              <a:t>of the object that </a:t>
            </a:r>
            <a:r>
              <a:rPr lang="en-GB" sz="800" dirty="0" smtClean="0">
                <a:latin typeface="Comic Sans MS" panose="030F0702030302020204" pitchFamily="66" charset="0"/>
              </a:rPr>
              <a:t>produced </a:t>
            </a:r>
            <a:r>
              <a:rPr lang="en-GB" sz="800" dirty="0">
                <a:latin typeface="Comic Sans MS" panose="030F0702030302020204" pitchFamily="66" charset="0"/>
              </a:rPr>
              <a:t>it 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find patterns between the </a:t>
            </a:r>
            <a:r>
              <a:rPr lang="en-GB" sz="800" dirty="0" smtClean="0">
                <a:latin typeface="Comic Sans MS" panose="030F0702030302020204" pitchFamily="66" charset="0"/>
              </a:rPr>
              <a:t>volume </a:t>
            </a:r>
            <a:r>
              <a:rPr lang="en-GB" sz="800" dirty="0">
                <a:latin typeface="Comic Sans MS" panose="030F0702030302020204" pitchFamily="66" charset="0"/>
              </a:rPr>
              <a:t>of a sound and the </a:t>
            </a:r>
            <a:r>
              <a:rPr lang="en-GB" sz="800" dirty="0" smtClean="0">
                <a:latin typeface="Comic Sans MS" panose="030F0702030302020204" pitchFamily="66" charset="0"/>
              </a:rPr>
              <a:t>strength </a:t>
            </a:r>
            <a:r>
              <a:rPr lang="en-GB" sz="800" dirty="0">
                <a:latin typeface="Comic Sans MS" panose="030F0702030302020204" pitchFamily="66" charset="0"/>
              </a:rPr>
              <a:t>of the vibrations </a:t>
            </a:r>
            <a:r>
              <a:rPr lang="en-GB" sz="800" dirty="0" smtClean="0">
                <a:latin typeface="Comic Sans MS" panose="030F0702030302020204" pitchFamily="66" charset="0"/>
              </a:rPr>
              <a:t>that </a:t>
            </a:r>
            <a:r>
              <a:rPr lang="en-GB" sz="800" dirty="0">
                <a:latin typeface="Comic Sans MS" panose="030F0702030302020204" pitchFamily="66" charset="0"/>
              </a:rPr>
              <a:t>produced it 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recognise that sounds get </a:t>
            </a:r>
            <a:r>
              <a:rPr lang="en-GB" sz="800" dirty="0" smtClean="0">
                <a:latin typeface="Comic Sans MS" panose="030F0702030302020204" pitchFamily="66" charset="0"/>
              </a:rPr>
              <a:t>fainter </a:t>
            </a:r>
            <a:r>
              <a:rPr lang="en-GB" sz="800" dirty="0">
                <a:latin typeface="Comic Sans MS" panose="030F0702030302020204" pitchFamily="66" charset="0"/>
              </a:rPr>
              <a:t>as the distance from </a:t>
            </a:r>
            <a:r>
              <a:rPr lang="en-GB" sz="800" dirty="0" smtClean="0">
                <a:latin typeface="Comic Sans MS" panose="030F0702030302020204" pitchFamily="66" charset="0"/>
              </a:rPr>
              <a:t>the </a:t>
            </a:r>
            <a:r>
              <a:rPr lang="en-GB" sz="800" dirty="0">
                <a:latin typeface="Comic Sans MS" panose="030F0702030302020204" pitchFamily="66" charset="0"/>
              </a:rPr>
              <a:t>sound source increases.</a:t>
            </a:r>
            <a:endParaRPr lang="en-GB" sz="800" dirty="0" smtClean="0">
              <a:latin typeface="Comic Sans MS" panose="030F0702030302020204" pitchFamily="66" charset="0"/>
            </a:endParaRP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F89E5235-9791-4D6F-8F9B-8BAD69E69CB1}"/>
              </a:ext>
            </a:extLst>
          </p:cNvPr>
          <p:cNvSpPr txBox="1"/>
          <p:nvPr/>
        </p:nvSpPr>
        <p:spPr>
          <a:xfrm>
            <a:off x="6117150" y="4177719"/>
            <a:ext cx="2630543" cy="18158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Spring  </a:t>
            </a:r>
            <a:r>
              <a:rPr lang="en-GB" sz="800" b="1" u="sng" dirty="0" smtClean="0">
                <a:latin typeface="Comic Sans MS" panose="030F0702030302020204" pitchFamily="66" charset="0"/>
              </a:rPr>
              <a:t>2</a:t>
            </a:r>
            <a:endParaRPr lang="en-GB" sz="800" b="1" u="sng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(Year A)</a:t>
            </a:r>
          </a:p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Light </a:t>
            </a:r>
            <a:r>
              <a:rPr lang="en-GB" sz="800" b="1" u="sng" dirty="0">
                <a:latin typeface="Comic Sans MS" panose="030F0702030302020204" pitchFamily="66" charset="0"/>
              </a:rPr>
              <a:t>and Sight </a:t>
            </a:r>
            <a:endParaRPr lang="en-GB" sz="800" b="1" u="sng" dirty="0" smtClean="0">
              <a:latin typeface="Comic Sans MS" panose="030F0702030302020204" pitchFamily="66" charset="0"/>
            </a:endParaRPr>
          </a:p>
          <a:p>
            <a:r>
              <a:rPr lang="en-GB" sz="800" dirty="0" smtClean="0">
                <a:latin typeface="Comic Sans MS" panose="030F0702030302020204" pitchFamily="66" charset="0"/>
              </a:rPr>
              <a:t>•</a:t>
            </a:r>
            <a:r>
              <a:rPr lang="en-GB" sz="800" b="1" dirty="0" smtClean="0">
                <a:latin typeface="Comic Sans MS" panose="030F0702030302020204" pitchFamily="66" charset="0"/>
              </a:rPr>
              <a:t> </a:t>
            </a:r>
            <a:r>
              <a:rPr lang="en-GB" sz="800" dirty="0">
                <a:latin typeface="Comic Sans MS" panose="030F0702030302020204" pitchFamily="66" charset="0"/>
              </a:rPr>
              <a:t>recognise that light appears </a:t>
            </a:r>
            <a:r>
              <a:rPr lang="en-GB" sz="800" dirty="0" smtClean="0">
                <a:latin typeface="Comic Sans MS" panose="030F0702030302020204" pitchFamily="66" charset="0"/>
              </a:rPr>
              <a:t>to </a:t>
            </a:r>
            <a:r>
              <a:rPr lang="en-GB" sz="800" dirty="0">
                <a:latin typeface="Comic Sans MS" panose="030F0702030302020204" pitchFamily="66" charset="0"/>
              </a:rPr>
              <a:t>travel in straight lines 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use the idea that light travels </a:t>
            </a:r>
            <a:r>
              <a:rPr lang="en-GB" sz="800" dirty="0" smtClean="0">
                <a:latin typeface="Comic Sans MS" panose="030F0702030302020204" pitchFamily="66" charset="0"/>
              </a:rPr>
              <a:t>in </a:t>
            </a:r>
            <a:r>
              <a:rPr lang="en-GB" sz="800" dirty="0">
                <a:latin typeface="Comic Sans MS" panose="030F0702030302020204" pitchFamily="66" charset="0"/>
              </a:rPr>
              <a:t>straight lines to explain </a:t>
            </a:r>
            <a:r>
              <a:rPr lang="en-GB" sz="800" dirty="0" smtClean="0">
                <a:latin typeface="Comic Sans MS" panose="030F0702030302020204" pitchFamily="66" charset="0"/>
              </a:rPr>
              <a:t>that </a:t>
            </a:r>
            <a:r>
              <a:rPr lang="en-GB" sz="800" dirty="0">
                <a:latin typeface="Comic Sans MS" panose="030F0702030302020204" pitchFamily="66" charset="0"/>
              </a:rPr>
              <a:t>objects are seen </a:t>
            </a:r>
            <a:r>
              <a:rPr lang="en-GB" sz="800" dirty="0" smtClean="0">
                <a:latin typeface="Comic Sans MS" panose="030F0702030302020204" pitchFamily="66" charset="0"/>
              </a:rPr>
              <a:t>because </a:t>
            </a:r>
            <a:r>
              <a:rPr lang="en-GB" sz="800" dirty="0">
                <a:latin typeface="Comic Sans MS" panose="030F0702030302020204" pitchFamily="66" charset="0"/>
              </a:rPr>
              <a:t>they give out or </a:t>
            </a:r>
            <a:r>
              <a:rPr lang="en-GB" sz="800" dirty="0" smtClean="0">
                <a:latin typeface="Comic Sans MS" panose="030F0702030302020204" pitchFamily="66" charset="0"/>
              </a:rPr>
              <a:t>reflect </a:t>
            </a:r>
            <a:r>
              <a:rPr lang="en-GB" sz="800" dirty="0">
                <a:latin typeface="Comic Sans MS" panose="030F0702030302020204" pitchFamily="66" charset="0"/>
              </a:rPr>
              <a:t>light into the eye 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explain that we see things </a:t>
            </a:r>
            <a:r>
              <a:rPr lang="en-GB" sz="800" dirty="0" smtClean="0">
                <a:latin typeface="Comic Sans MS" panose="030F0702030302020204" pitchFamily="66" charset="0"/>
              </a:rPr>
              <a:t>because </a:t>
            </a:r>
            <a:r>
              <a:rPr lang="en-GB" sz="800" dirty="0">
                <a:latin typeface="Comic Sans MS" panose="030F0702030302020204" pitchFamily="66" charset="0"/>
              </a:rPr>
              <a:t>light travels from </a:t>
            </a:r>
            <a:r>
              <a:rPr lang="en-GB" sz="800" dirty="0" smtClean="0">
                <a:latin typeface="Comic Sans MS" panose="030F0702030302020204" pitchFamily="66" charset="0"/>
              </a:rPr>
              <a:t>light </a:t>
            </a:r>
            <a:r>
              <a:rPr lang="en-GB" sz="800" dirty="0">
                <a:latin typeface="Comic Sans MS" panose="030F0702030302020204" pitchFamily="66" charset="0"/>
              </a:rPr>
              <a:t>sources to our eyes or </a:t>
            </a:r>
            <a:r>
              <a:rPr lang="en-GB" sz="800" dirty="0" smtClean="0">
                <a:latin typeface="Comic Sans MS" panose="030F0702030302020204" pitchFamily="66" charset="0"/>
              </a:rPr>
              <a:t>from </a:t>
            </a:r>
            <a:r>
              <a:rPr lang="en-GB" sz="800" dirty="0">
                <a:latin typeface="Comic Sans MS" panose="030F0702030302020204" pitchFamily="66" charset="0"/>
              </a:rPr>
              <a:t>light sources to objects </a:t>
            </a:r>
            <a:r>
              <a:rPr lang="en-GB" sz="800" dirty="0" smtClean="0">
                <a:latin typeface="Comic Sans MS" panose="030F0702030302020204" pitchFamily="66" charset="0"/>
              </a:rPr>
              <a:t>and </a:t>
            </a:r>
            <a:r>
              <a:rPr lang="en-GB" sz="800" dirty="0">
                <a:latin typeface="Comic Sans MS" panose="030F0702030302020204" pitchFamily="66" charset="0"/>
              </a:rPr>
              <a:t>then to our eyes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use the idea that light travels </a:t>
            </a:r>
            <a:r>
              <a:rPr lang="en-GB" sz="800" dirty="0" smtClean="0">
                <a:latin typeface="Comic Sans MS" panose="030F0702030302020204" pitchFamily="66" charset="0"/>
              </a:rPr>
              <a:t>in </a:t>
            </a:r>
            <a:r>
              <a:rPr lang="en-GB" sz="800" dirty="0">
                <a:latin typeface="Comic Sans MS" panose="030F0702030302020204" pitchFamily="66" charset="0"/>
              </a:rPr>
              <a:t>straight lines to explain </a:t>
            </a:r>
            <a:r>
              <a:rPr lang="en-GB" sz="800" dirty="0" smtClean="0">
                <a:latin typeface="Comic Sans MS" panose="030F0702030302020204" pitchFamily="66" charset="0"/>
              </a:rPr>
              <a:t>why </a:t>
            </a:r>
            <a:r>
              <a:rPr lang="en-GB" sz="800" dirty="0">
                <a:latin typeface="Comic Sans MS" panose="030F0702030302020204" pitchFamily="66" charset="0"/>
              </a:rPr>
              <a:t>shadows have the same </a:t>
            </a:r>
            <a:r>
              <a:rPr lang="en-GB" sz="800" dirty="0" smtClean="0">
                <a:latin typeface="Comic Sans MS" panose="030F0702030302020204" pitchFamily="66" charset="0"/>
              </a:rPr>
              <a:t>shape </a:t>
            </a:r>
            <a:r>
              <a:rPr lang="en-GB" sz="800" dirty="0">
                <a:latin typeface="Comic Sans MS" panose="030F0702030302020204" pitchFamily="66" charset="0"/>
              </a:rPr>
              <a:t>as the </a:t>
            </a:r>
            <a:r>
              <a:rPr lang="en-GB" sz="800" dirty="0" smtClean="0">
                <a:latin typeface="Comic Sans MS" panose="030F0702030302020204" pitchFamily="66" charset="0"/>
              </a:rPr>
              <a:t>objects</a:t>
            </a: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F89E5235-9791-4D6F-8F9B-8BAD69E69CB1}"/>
              </a:ext>
            </a:extLst>
          </p:cNvPr>
          <p:cNvSpPr txBox="1"/>
          <p:nvPr/>
        </p:nvSpPr>
        <p:spPr>
          <a:xfrm>
            <a:off x="5818434" y="2173747"/>
            <a:ext cx="3154213" cy="13234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Autumn </a:t>
            </a:r>
            <a:r>
              <a:rPr lang="en-GB" sz="800" b="1" u="sng" dirty="0" smtClean="0">
                <a:latin typeface="Comic Sans MS" panose="030F0702030302020204" pitchFamily="66" charset="0"/>
              </a:rPr>
              <a:t>1</a:t>
            </a:r>
            <a:endParaRPr lang="en-GB" sz="800" b="1" u="sng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(Year B)</a:t>
            </a:r>
          </a:p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Earth </a:t>
            </a:r>
            <a:r>
              <a:rPr lang="en-GB" sz="800" b="1" u="sng" dirty="0">
                <a:latin typeface="Comic Sans MS" panose="030F0702030302020204" pitchFamily="66" charset="0"/>
              </a:rPr>
              <a:t>and </a:t>
            </a:r>
            <a:r>
              <a:rPr lang="en-GB" sz="800" b="1" u="sng" dirty="0" smtClean="0">
                <a:latin typeface="Comic Sans MS" panose="030F0702030302020204" pitchFamily="66" charset="0"/>
              </a:rPr>
              <a:t>Space</a:t>
            </a:r>
          </a:p>
          <a:p>
            <a:r>
              <a:rPr lang="en-GB" sz="800" b="1" u="sng" dirty="0" smtClean="0">
                <a:latin typeface="Comic Sans MS" panose="030F0702030302020204" pitchFamily="66" charset="0"/>
              </a:rPr>
              <a:t> </a:t>
            </a:r>
            <a:r>
              <a:rPr lang="en-GB" sz="800" dirty="0">
                <a:latin typeface="Comic Sans MS" panose="030F0702030302020204" pitchFamily="66" charset="0"/>
              </a:rPr>
              <a:t>• describe the movement of </a:t>
            </a:r>
            <a:r>
              <a:rPr lang="en-GB" sz="800" dirty="0" smtClean="0">
                <a:latin typeface="Comic Sans MS" panose="030F0702030302020204" pitchFamily="66" charset="0"/>
              </a:rPr>
              <a:t>the </a:t>
            </a:r>
            <a:r>
              <a:rPr lang="en-GB" sz="800" dirty="0">
                <a:latin typeface="Comic Sans MS" panose="030F0702030302020204" pitchFamily="66" charset="0"/>
              </a:rPr>
              <a:t>Earth, and other planets, </a:t>
            </a:r>
            <a:r>
              <a:rPr lang="en-GB" sz="800" dirty="0" smtClean="0">
                <a:latin typeface="Comic Sans MS" panose="030F0702030302020204" pitchFamily="66" charset="0"/>
              </a:rPr>
              <a:t>relative </a:t>
            </a:r>
            <a:r>
              <a:rPr lang="en-GB" sz="800" dirty="0">
                <a:latin typeface="Comic Sans MS" panose="030F0702030302020204" pitchFamily="66" charset="0"/>
              </a:rPr>
              <a:t>to the Sun in the </a:t>
            </a:r>
            <a:r>
              <a:rPr lang="en-GB" sz="800" dirty="0" smtClean="0">
                <a:latin typeface="Comic Sans MS" panose="030F0702030302020204" pitchFamily="66" charset="0"/>
              </a:rPr>
              <a:t>solar system </a:t>
            </a:r>
            <a:endParaRPr lang="en-GB" sz="800" dirty="0">
              <a:latin typeface="Comic Sans MS" panose="030F0702030302020204" pitchFamily="66" charset="0"/>
            </a:endParaRPr>
          </a:p>
          <a:p>
            <a:r>
              <a:rPr lang="en-GB" sz="800" dirty="0">
                <a:latin typeface="Comic Sans MS" panose="030F0702030302020204" pitchFamily="66" charset="0"/>
              </a:rPr>
              <a:t>• describe the movement of </a:t>
            </a:r>
            <a:r>
              <a:rPr lang="en-GB" sz="800" dirty="0" smtClean="0">
                <a:latin typeface="Comic Sans MS" panose="030F0702030302020204" pitchFamily="66" charset="0"/>
              </a:rPr>
              <a:t>the </a:t>
            </a:r>
            <a:r>
              <a:rPr lang="en-GB" sz="800" dirty="0">
                <a:latin typeface="Comic Sans MS" panose="030F0702030302020204" pitchFamily="66" charset="0"/>
              </a:rPr>
              <a:t>Moon relative to the </a:t>
            </a:r>
            <a:r>
              <a:rPr lang="en-GB" sz="800" dirty="0" smtClean="0">
                <a:latin typeface="Comic Sans MS" panose="030F0702030302020204" pitchFamily="66" charset="0"/>
              </a:rPr>
              <a:t>Earth </a:t>
            </a:r>
            <a:endParaRPr lang="en-GB" sz="800" dirty="0">
              <a:latin typeface="Comic Sans MS" panose="030F0702030302020204" pitchFamily="66" charset="0"/>
            </a:endParaRPr>
          </a:p>
          <a:p>
            <a:r>
              <a:rPr lang="en-GB" sz="800" dirty="0">
                <a:latin typeface="Comic Sans MS" panose="030F0702030302020204" pitchFamily="66" charset="0"/>
              </a:rPr>
              <a:t>• describe the Sun, Earth </a:t>
            </a:r>
            <a:r>
              <a:rPr lang="en-GB" sz="800" dirty="0" smtClean="0">
                <a:latin typeface="Comic Sans MS" panose="030F0702030302020204" pitchFamily="66" charset="0"/>
              </a:rPr>
              <a:t>and </a:t>
            </a:r>
            <a:r>
              <a:rPr lang="en-GB" sz="800" dirty="0">
                <a:latin typeface="Comic Sans MS" panose="030F0702030302020204" pitchFamily="66" charset="0"/>
              </a:rPr>
              <a:t>Moon as approximately </a:t>
            </a:r>
            <a:r>
              <a:rPr lang="en-GB" sz="800" dirty="0" smtClean="0">
                <a:latin typeface="Comic Sans MS" panose="030F0702030302020204" pitchFamily="66" charset="0"/>
              </a:rPr>
              <a:t>spherical </a:t>
            </a:r>
            <a:r>
              <a:rPr lang="en-GB" sz="800" dirty="0">
                <a:latin typeface="Comic Sans MS" panose="030F0702030302020204" pitchFamily="66" charset="0"/>
              </a:rPr>
              <a:t>bodies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use the idea of the Earth’s </a:t>
            </a:r>
            <a:r>
              <a:rPr lang="en-GB" sz="800" dirty="0" smtClean="0">
                <a:latin typeface="Comic Sans MS" panose="030F0702030302020204" pitchFamily="66" charset="0"/>
              </a:rPr>
              <a:t>rotation </a:t>
            </a:r>
            <a:r>
              <a:rPr lang="en-GB" sz="800" dirty="0">
                <a:latin typeface="Comic Sans MS" panose="030F0702030302020204" pitchFamily="66" charset="0"/>
              </a:rPr>
              <a:t>to explain day and </a:t>
            </a:r>
            <a:r>
              <a:rPr lang="en-GB" sz="800" dirty="0" smtClean="0">
                <a:latin typeface="Comic Sans MS" panose="030F0702030302020204" pitchFamily="66" charset="0"/>
              </a:rPr>
              <a:t>night </a:t>
            </a:r>
            <a:r>
              <a:rPr lang="en-GB" sz="800" dirty="0">
                <a:latin typeface="Comic Sans MS" panose="030F0702030302020204" pitchFamily="66" charset="0"/>
              </a:rPr>
              <a:t>and the apparent </a:t>
            </a:r>
            <a:r>
              <a:rPr lang="en-GB" sz="800" dirty="0" smtClean="0">
                <a:latin typeface="Comic Sans MS" panose="030F0702030302020204" pitchFamily="66" charset="0"/>
              </a:rPr>
              <a:t>movement </a:t>
            </a:r>
            <a:r>
              <a:rPr lang="en-GB" sz="800" dirty="0">
                <a:latin typeface="Comic Sans MS" panose="030F0702030302020204" pitchFamily="66" charset="0"/>
              </a:rPr>
              <a:t>of the sun across </a:t>
            </a:r>
            <a:r>
              <a:rPr lang="en-GB" sz="800" dirty="0" smtClean="0">
                <a:latin typeface="Comic Sans MS" panose="030F0702030302020204" pitchFamily="66" charset="0"/>
              </a:rPr>
              <a:t>the </a:t>
            </a:r>
            <a:r>
              <a:rPr lang="en-GB" sz="800" dirty="0">
                <a:latin typeface="Comic Sans MS" panose="030F0702030302020204" pitchFamily="66" charset="0"/>
              </a:rPr>
              <a:t>sky.</a:t>
            </a:r>
            <a:endParaRPr lang="en-GB" sz="800" dirty="0" smtClean="0">
              <a:latin typeface="Comic Sans MS" panose="030F0702030302020204" pitchFamily="66" charset="0"/>
            </a:endParaRP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F89E5235-9791-4D6F-8F9B-8BAD69E69CB1}"/>
              </a:ext>
            </a:extLst>
          </p:cNvPr>
          <p:cNvSpPr txBox="1"/>
          <p:nvPr/>
        </p:nvSpPr>
        <p:spPr>
          <a:xfrm>
            <a:off x="2155775" y="2117062"/>
            <a:ext cx="2468622" cy="15696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Summer </a:t>
            </a:r>
            <a:r>
              <a:rPr lang="en-GB" sz="800" b="1" u="sng" dirty="0" smtClean="0">
                <a:latin typeface="Comic Sans MS" panose="030F0702030302020204" pitchFamily="66" charset="0"/>
              </a:rPr>
              <a:t>1</a:t>
            </a:r>
            <a:endParaRPr lang="en-GB" sz="800" b="1" u="sng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(Year B)</a:t>
            </a:r>
          </a:p>
          <a:p>
            <a:pPr algn="ctr"/>
            <a:r>
              <a:rPr lang="en-GB" sz="800" b="1" u="sng" dirty="0">
                <a:latin typeface="Comic Sans MS" panose="030F0702030302020204" pitchFamily="66" charset="0"/>
              </a:rPr>
              <a:t>Forces 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explain that unsupported </a:t>
            </a:r>
            <a:r>
              <a:rPr lang="en-GB" sz="800" dirty="0" smtClean="0">
                <a:latin typeface="Comic Sans MS" panose="030F0702030302020204" pitchFamily="66" charset="0"/>
              </a:rPr>
              <a:t>objects </a:t>
            </a:r>
            <a:r>
              <a:rPr lang="en-GB" sz="800" dirty="0">
                <a:latin typeface="Comic Sans MS" panose="030F0702030302020204" pitchFamily="66" charset="0"/>
              </a:rPr>
              <a:t>fall towards the Earth </a:t>
            </a:r>
            <a:r>
              <a:rPr lang="en-GB" sz="800" dirty="0" smtClean="0">
                <a:latin typeface="Comic Sans MS" panose="030F0702030302020204" pitchFamily="66" charset="0"/>
              </a:rPr>
              <a:t>because </a:t>
            </a:r>
            <a:r>
              <a:rPr lang="en-GB" sz="800" dirty="0">
                <a:latin typeface="Comic Sans MS" panose="030F0702030302020204" pitchFamily="66" charset="0"/>
              </a:rPr>
              <a:t>of the force of </a:t>
            </a:r>
            <a:r>
              <a:rPr lang="en-GB" sz="800" dirty="0" smtClean="0">
                <a:latin typeface="Comic Sans MS" panose="030F0702030302020204" pitchFamily="66" charset="0"/>
              </a:rPr>
              <a:t>gravity </a:t>
            </a:r>
            <a:r>
              <a:rPr lang="en-GB" sz="800" dirty="0">
                <a:latin typeface="Comic Sans MS" panose="030F0702030302020204" pitchFamily="66" charset="0"/>
              </a:rPr>
              <a:t>acting between the </a:t>
            </a:r>
            <a:r>
              <a:rPr lang="en-GB" sz="800" dirty="0" smtClean="0">
                <a:latin typeface="Comic Sans MS" panose="030F0702030302020204" pitchFamily="66" charset="0"/>
              </a:rPr>
              <a:t>Earth </a:t>
            </a:r>
            <a:r>
              <a:rPr lang="en-GB" sz="800" dirty="0">
                <a:latin typeface="Comic Sans MS" panose="030F0702030302020204" pitchFamily="66" charset="0"/>
              </a:rPr>
              <a:t>and the falling object 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identify the effects of air </a:t>
            </a:r>
            <a:r>
              <a:rPr lang="en-GB" sz="800" dirty="0" smtClean="0">
                <a:latin typeface="Comic Sans MS" panose="030F0702030302020204" pitchFamily="66" charset="0"/>
              </a:rPr>
              <a:t>resistance</a:t>
            </a:r>
            <a:r>
              <a:rPr lang="en-GB" sz="800" dirty="0">
                <a:latin typeface="Comic Sans MS" panose="030F0702030302020204" pitchFamily="66" charset="0"/>
              </a:rPr>
              <a:t>, water resistance </a:t>
            </a:r>
            <a:r>
              <a:rPr lang="en-GB" sz="800" dirty="0" smtClean="0">
                <a:latin typeface="Comic Sans MS" panose="030F0702030302020204" pitchFamily="66" charset="0"/>
              </a:rPr>
              <a:t>and </a:t>
            </a:r>
            <a:r>
              <a:rPr lang="en-GB" sz="800" dirty="0">
                <a:latin typeface="Comic Sans MS" panose="030F0702030302020204" pitchFamily="66" charset="0"/>
              </a:rPr>
              <a:t>friction, that act </a:t>
            </a:r>
            <a:r>
              <a:rPr lang="en-GB" sz="800" dirty="0" smtClean="0">
                <a:latin typeface="Comic Sans MS" panose="030F0702030302020204" pitchFamily="66" charset="0"/>
              </a:rPr>
              <a:t>between moving </a:t>
            </a:r>
            <a:r>
              <a:rPr lang="en-GB" sz="800" dirty="0">
                <a:latin typeface="Comic Sans MS" panose="030F0702030302020204" pitchFamily="66" charset="0"/>
              </a:rPr>
              <a:t>surfaces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recognise that some </a:t>
            </a:r>
            <a:r>
              <a:rPr lang="en-GB" sz="800" dirty="0" smtClean="0">
                <a:latin typeface="Comic Sans MS" panose="030F0702030302020204" pitchFamily="66" charset="0"/>
              </a:rPr>
              <a:t>mechanisms</a:t>
            </a:r>
            <a:r>
              <a:rPr lang="en-GB" sz="800" dirty="0">
                <a:latin typeface="Comic Sans MS" panose="030F0702030302020204" pitchFamily="66" charset="0"/>
              </a:rPr>
              <a:t>, including </a:t>
            </a:r>
            <a:r>
              <a:rPr lang="en-GB" sz="800" dirty="0" smtClean="0">
                <a:latin typeface="Comic Sans MS" panose="030F0702030302020204" pitchFamily="66" charset="0"/>
              </a:rPr>
              <a:t>levers</a:t>
            </a:r>
            <a:r>
              <a:rPr lang="en-GB" sz="800" dirty="0">
                <a:latin typeface="Comic Sans MS" panose="030F0702030302020204" pitchFamily="66" charset="0"/>
              </a:rPr>
              <a:t>, pulleys and gears, </a:t>
            </a:r>
            <a:r>
              <a:rPr lang="en-GB" sz="800" dirty="0" smtClean="0">
                <a:latin typeface="Comic Sans MS" panose="030F0702030302020204" pitchFamily="66" charset="0"/>
              </a:rPr>
              <a:t>allow </a:t>
            </a:r>
            <a:r>
              <a:rPr lang="en-GB" sz="800" dirty="0">
                <a:latin typeface="Comic Sans MS" panose="030F0702030302020204" pitchFamily="66" charset="0"/>
              </a:rPr>
              <a:t>a smaller force to have </a:t>
            </a:r>
            <a:r>
              <a:rPr lang="en-GB" sz="800" dirty="0" smtClean="0">
                <a:latin typeface="Comic Sans MS" panose="030F0702030302020204" pitchFamily="66" charset="0"/>
              </a:rPr>
              <a:t>a </a:t>
            </a:r>
            <a:r>
              <a:rPr lang="en-GB" sz="800" dirty="0">
                <a:latin typeface="Comic Sans MS" panose="030F0702030302020204" pitchFamily="66" charset="0"/>
              </a:rPr>
              <a:t>greater effect.</a:t>
            </a:r>
            <a:endParaRPr lang="en-GB" sz="800" dirty="0" smtClean="0">
              <a:latin typeface="Comic Sans MS" panose="030F0702030302020204" pitchFamily="66" charset="0"/>
            </a:endParaRP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F89E5235-9791-4D6F-8F9B-8BAD69E69CB1}"/>
              </a:ext>
            </a:extLst>
          </p:cNvPr>
          <p:cNvSpPr txBox="1"/>
          <p:nvPr/>
        </p:nvSpPr>
        <p:spPr>
          <a:xfrm>
            <a:off x="2012766" y="8752004"/>
            <a:ext cx="2468622" cy="230832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Spring 1</a:t>
            </a:r>
            <a:endParaRPr lang="en-GB" sz="800" b="1" u="sng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(</a:t>
            </a:r>
            <a:r>
              <a:rPr lang="en-GB" sz="800" b="1" u="sng" dirty="0" smtClean="0">
                <a:latin typeface="Comic Sans MS" panose="030F0702030302020204" pitchFamily="66" charset="0"/>
              </a:rPr>
              <a:t>Year A)</a:t>
            </a:r>
            <a:endParaRPr lang="en-GB" sz="800" b="1" u="sng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800" b="1" u="sng" dirty="0">
                <a:latin typeface="Comic Sans MS" panose="030F0702030302020204" pitchFamily="66" charset="0"/>
              </a:rPr>
              <a:t>E</a:t>
            </a:r>
            <a:r>
              <a:rPr lang="en-GB" sz="800" b="1" u="sng" dirty="0" smtClean="0">
                <a:latin typeface="Comic Sans MS" panose="030F0702030302020204" pitchFamily="66" charset="0"/>
              </a:rPr>
              <a:t>lectricity </a:t>
            </a:r>
          </a:p>
          <a:p>
            <a:r>
              <a:rPr lang="en-GB" sz="800" dirty="0" smtClean="0">
                <a:latin typeface="Comic Sans MS" panose="030F0702030302020204" pitchFamily="66" charset="0"/>
              </a:rPr>
              <a:t>• </a:t>
            </a:r>
            <a:r>
              <a:rPr lang="en-GB" sz="800" dirty="0">
                <a:latin typeface="Comic Sans MS" panose="030F0702030302020204" pitchFamily="66" charset="0"/>
              </a:rPr>
              <a:t>identify common appliances </a:t>
            </a:r>
            <a:r>
              <a:rPr lang="en-GB" sz="800" dirty="0" smtClean="0">
                <a:latin typeface="Comic Sans MS" panose="030F0702030302020204" pitchFamily="66" charset="0"/>
              </a:rPr>
              <a:t>that </a:t>
            </a:r>
            <a:r>
              <a:rPr lang="en-GB" sz="800" dirty="0">
                <a:latin typeface="Comic Sans MS" panose="030F0702030302020204" pitchFamily="66" charset="0"/>
              </a:rPr>
              <a:t>run </a:t>
            </a:r>
            <a:r>
              <a:rPr lang="en-GB" sz="800" dirty="0" smtClean="0">
                <a:latin typeface="Comic Sans MS" panose="030F0702030302020204" pitchFamily="66" charset="0"/>
              </a:rPr>
              <a:t> on electricity </a:t>
            </a:r>
            <a:endParaRPr lang="en-GB" sz="800" dirty="0">
              <a:latin typeface="Comic Sans MS" panose="030F0702030302020204" pitchFamily="66" charset="0"/>
            </a:endParaRPr>
          </a:p>
          <a:p>
            <a:r>
              <a:rPr lang="en-GB" sz="800" dirty="0">
                <a:latin typeface="Comic Sans MS" panose="030F0702030302020204" pitchFamily="66" charset="0"/>
              </a:rPr>
              <a:t>• construct a simple series </a:t>
            </a:r>
            <a:r>
              <a:rPr lang="en-GB" sz="800" dirty="0" smtClean="0">
                <a:latin typeface="Comic Sans MS" panose="030F0702030302020204" pitchFamily="66" charset="0"/>
              </a:rPr>
              <a:t>electrical </a:t>
            </a:r>
            <a:r>
              <a:rPr lang="en-GB" sz="800" dirty="0">
                <a:latin typeface="Comic Sans MS" panose="030F0702030302020204" pitchFamily="66" charset="0"/>
              </a:rPr>
              <a:t>circuit, identifying </a:t>
            </a:r>
            <a:r>
              <a:rPr lang="en-GB" sz="800" dirty="0" smtClean="0">
                <a:latin typeface="Comic Sans MS" panose="030F0702030302020204" pitchFamily="66" charset="0"/>
              </a:rPr>
              <a:t>and </a:t>
            </a:r>
            <a:r>
              <a:rPr lang="en-GB" sz="800" dirty="0">
                <a:latin typeface="Comic Sans MS" panose="030F0702030302020204" pitchFamily="66" charset="0"/>
              </a:rPr>
              <a:t>naming its basic parts, </a:t>
            </a:r>
            <a:r>
              <a:rPr lang="en-GB" sz="800" dirty="0" smtClean="0">
                <a:latin typeface="Comic Sans MS" panose="030F0702030302020204" pitchFamily="66" charset="0"/>
              </a:rPr>
              <a:t>including </a:t>
            </a:r>
            <a:r>
              <a:rPr lang="en-GB" sz="800" dirty="0">
                <a:latin typeface="Comic Sans MS" panose="030F0702030302020204" pitchFamily="66" charset="0"/>
              </a:rPr>
              <a:t>cells, wires, bulbs, </a:t>
            </a:r>
            <a:r>
              <a:rPr lang="en-GB" sz="800" dirty="0" smtClean="0">
                <a:latin typeface="Comic Sans MS" panose="030F0702030302020204" pitchFamily="66" charset="0"/>
              </a:rPr>
              <a:t>switches </a:t>
            </a:r>
            <a:r>
              <a:rPr lang="en-GB" sz="800" dirty="0">
                <a:latin typeface="Comic Sans MS" panose="030F0702030302020204" pitchFamily="66" charset="0"/>
              </a:rPr>
              <a:t>and buzzers 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identify whether or not a </a:t>
            </a:r>
            <a:r>
              <a:rPr lang="en-GB" sz="800" dirty="0" smtClean="0">
                <a:latin typeface="Comic Sans MS" panose="030F0702030302020204" pitchFamily="66" charset="0"/>
              </a:rPr>
              <a:t>lamp </a:t>
            </a:r>
            <a:r>
              <a:rPr lang="en-GB" sz="800" dirty="0">
                <a:latin typeface="Comic Sans MS" panose="030F0702030302020204" pitchFamily="66" charset="0"/>
              </a:rPr>
              <a:t>will light in </a:t>
            </a:r>
            <a:r>
              <a:rPr lang="en-GB" sz="800" dirty="0" smtClean="0">
                <a:latin typeface="Comic Sans MS" panose="030F0702030302020204" pitchFamily="66" charset="0"/>
              </a:rPr>
              <a:t>a simple series </a:t>
            </a:r>
            <a:r>
              <a:rPr lang="en-GB" sz="800" dirty="0">
                <a:latin typeface="Comic Sans MS" panose="030F0702030302020204" pitchFamily="66" charset="0"/>
              </a:rPr>
              <a:t>circuit, based on </a:t>
            </a:r>
            <a:r>
              <a:rPr lang="en-GB" sz="800" dirty="0" smtClean="0">
                <a:latin typeface="Comic Sans MS" panose="030F0702030302020204" pitchFamily="66" charset="0"/>
              </a:rPr>
              <a:t>whether </a:t>
            </a:r>
            <a:r>
              <a:rPr lang="en-GB" sz="800" dirty="0">
                <a:latin typeface="Comic Sans MS" panose="030F0702030302020204" pitchFamily="66" charset="0"/>
              </a:rPr>
              <a:t>or not the lamp is </a:t>
            </a:r>
            <a:r>
              <a:rPr lang="en-GB" sz="800" dirty="0" smtClean="0">
                <a:latin typeface="Comic Sans MS" panose="030F0702030302020204" pitchFamily="66" charset="0"/>
              </a:rPr>
              <a:t>part </a:t>
            </a:r>
            <a:r>
              <a:rPr lang="en-GB" sz="800" dirty="0">
                <a:latin typeface="Comic Sans MS" panose="030F0702030302020204" pitchFamily="66" charset="0"/>
              </a:rPr>
              <a:t>of a complete loop with </a:t>
            </a:r>
            <a:r>
              <a:rPr lang="en-GB" sz="800" dirty="0" smtClean="0">
                <a:latin typeface="Comic Sans MS" panose="030F0702030302020204" pitchFamily="66" charset="0"/>
              </a:rPr>
              <a:t>a </a:t>
            </a:r>
            <a:r>
              <a:rPr lang="en-GB" sz="800" dirty="0">
                <a:latin typeface="Comic Sans MS" panose="030F0702030302020204" pitchFamily="66" charset="0"/>
              </a:rPr>
              <a:t>battery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recognise that a switch </a:t>
            </a:r>
            <a:r>
              <a:rPr lang="en-GB" sz="800" dirty="0" smtClean="0">
                <a:latin typeface="Comic Sans MS" panose="030F0702030302020204" pitchFamily="66" charset="0"/>
              </a:rPr>
              <a:t>opens </a:t>
            </a:r>
            <a:r>
              <a:rPr lang="en-GB" sz="800" dirty="0">
                <a:latin typeface="Comic Sans MS" panose="030F0702030302020204" pitchFamily="66" charset="0"/>
              </a:rPr>
              <a:t>and closes a circuit </a:t>
            </a:r>
            <a:r>
              <a:rPr lang="en-GB" sz="800" dirty="0" smtClean="0">
                <a:latin typeface="Comic Sans MS" panose="030F0702030302020204" pitchFamily="66" charset="0"/>
              </a:rPr>
              <a:t>and </a:t>
            </a:r>
            <a:r>
              <a:rPr lang="en-GB" sz="800" dirty="0">
                <a:latin typeface="Comic Sans MS" panose="030F0702030302020204" pitchFamily="66" charset="0"/>
              </a:rPr>
              <a:t>associate this with </a:t>
            </a:r>
            <a:r>
              <a:rPr lang="en-GB" sz="800" dirty="0" smtClean="0">
                <a:latin typeface="Comic Sans MS" panose="030F0702030302020204" pitchFamily="66" charset="0"/>
              </a:rPr>
              <a:t>whether </a:t>
            </a:r>
            <a:r>
              <a:rPr lang="en-GB" sz="800" dirty="0">
                <a:latin typeface="Comic Sans MS" panose="030F0702030302020204" pitchFamily="66" charset="0"/>
              </a:rPr>
              <a:t>or not a lamp lights </a:t>
            </a:r>
            <a:r>
              <a:rPr lang="en-GB" sz="800" dirty="0" smtClean="0">
                <a:latin typeface="Comic Sans MS" panose="030F0702030302020204" pitchFamily="66" charset="0"/>
              </a:rPr>
              <a:t>in </a:t>
            </a:r>
            <a:r>
              <a:rPr lang="en-GB" sz="800" dirty="0">
                <a:latin typeface="Comic Sans MS" panose="030F0702030302020204" pitchFamily="66" charset="0"/>
              </a:rPr>
              <a:t>a simple series circuit 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recognise some common </a:t>
            </a:r>
            <a:r>
              <a:rPr lang="en-GB" sz="800" dirty="0" smtClean="0">
                <a:latin typeface="Comic Sans MS" panose="030F0702030302020204" pitchFamily="66" charset="0"/>
              </a:rPr>
              <a:t>conductors </a:t>
            </a:r>
            <a:r>
              <a:rPr lang="en-GB" sz="800" dirty="0">
                <a:latin typeface="Comic Sans MS" panose="030F0702030302020204" pitchFamily="66" charset="0"/>
              </a:rPr>
              <a:t>and insulators, </a:t>
            </a:r>
            <a:r>
              <a:rPr lang="en-GB" sz="800" dirty="0" smtClean="0">
                <a:latin typeface="Comic Sans MS" panose="030F0702030302020204" pitchFamily="66" charset="0"/>
              </a:rPr>
              <a:t>and </a:t>
            </a:r>
            <a:r>
              <a:rPr lang="en-GB" sz="800" dirty="0">
                <a:latin typeface="Comic Sans MS" panose="030F0702030302020204" pitchFamily="66" charset="0"/>
              </a:rPr>
              <a:t>associate metals with </a:t>
            </a:r>
            <a:r>
              <a:rPr lang="en-GB" sz="800" dirty="0" smtClean="0">
                <a:latin typeface="Comic Sans MS" panose="030F0702030302020204" pitchFamily="66" charset="0"/>
              </a:rPr>
              <a:t>being </a:t>
            </a:r>
            <a:r>
              <a:rPr lang="en-GB" sz="800" dirty="0">
                <a:latin typeface="Comic Sans MS" panose="030F0702030302020204" pitchFamily="66" charset="0"/>
              </a:rPr>
              <a:t>good conductors.</a:t>
            </a:r>
            <a:endParaRPr lang="en-GB" sz="800" dirty="0" smtClean="0">
              <a:latin typeface="Comic Sans MS" panose="030F0702030302020204" pitchFamily="66" charset="0"/>
            </a:endParaRP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F89E5235-9791-4D6F-8F9B-8BAD69E69CB1}"/>
              </a:ext>
            </a:extLst>
          </p:cNvPr>
          <p:cNvSpPr txBox="1"/>
          <p:nvPr/>
        </p:nvSpPr>
        <p:spPr>
          <a:xfrm>
            <a:off x="2583251" y="4082686"/>
            <a:ext cx="2468622" cy="169277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Autumn</a:t>
            </a:r>
            <a:r>
              <a:rPr lang="en-GB" sz="800" b="1" u="sng" dirty="0" smtClean="0">
                <a:latin typeface="Comic Sans MS" panose="030F0702030302020204" pitchFamily="66" charset="0"/>
              </a:rPr>
              <a:t> </a:t>
            </a:r>
            <a:r>
              <a:rPr lang="en-GB" sz="800" b="1" u="sng" dirty="0" smtClean="0">
                <a:latin typeface="Comic Sans MS" panose="030F0702030302020204" pitchFamily="66" charset="0"/>
              </a:rPr>
              <a:t>2</a:t>
            </a:r>
          </a:p>
          <a:p>
            <a:pPr algn="ctr"/>
            <a:r>
              <a:rPr lang="en-GB" sz="800" b="1" u="sng" dirty="0" smtClean="0">
                <a:latin typeface="Comic Sans MS" panose="030F0702030302020204" pitchFamily="66" charset="0"/>
              </a:rPr>
              <a:t>(Year </a:t>
            </a:r>
            <a:r>
              <a:rPr lang="en-GB" sz="800" b="1" u="sng" dirty="0" smtClean="0">
                <a:latin typeface="Comic Sans MS" panose="030F0702030302020204" pitchFamily="66" charset="0"/>
              </a:rPr>
              <a:t>A)</a:t>
            </a:r>
            <a:endParaRPr lang="en-GB" sz="800" b="1" u="sng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800" b="1" u="sng" dirty="0">
                <a:latin typeface="Comic Sans MS" panose="030F0702030302020204" pitchFamily="66" charset="0"/>
              </a:rPr>
              <a:t>Changing Circuits 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associate the brightness of </a:t>
            </a:r>
            <a:r>
              <a:rPr lang="en-GB" sz="800" dirty="0" smtClean="0">
                <a:latin typeface="Comic Sans MS" panose="030F0702030302020204" pitchFamily="66" charset="0"/>
              </a:rPr>
              <a:t>a </a:t>
            </a:r>
            <a:r>
              <a:rPr lang="en-GB" sz="800" dirty="0">
                <a:latin typeface="Comic Sans MS" panose="030F0702030302020204" pitchFamily="66" charset="0"/>
              </a:rPr>
              <a:t>lamp or the volume of a </a:t>
            </a:r>
            <a:r>
              <a:rPr lang="en-GB" sz="800" dirty="0" smtClean="0">
                <a:latin typeface="Comic Sans MS" panose="030F0702030302020204" pitchFamily="66" charset="0"/>
              </a:rPr>
              <a:t>buzzer </a:t>
            </a:r>
            <a:r>
              <a:rPr lang="en-GB" sz="800" dirty="0">
                <a:latin typeface="Comic Sans MS" panose="030F0702030302020204" pitchFamily="66" charset="0"/>
              </a:rPr>
              <a:t>with the number and </a:t>
            </a:r>
            <a:r>
              <a:rPr lang="en-GB" sz="800" dirty="0" smtClean="0">
                <a:latin typeface="Comic Sans MS" panose="030F0702030302020204" pitchFamily="66" charset="0"/>
              </a:rPr>
              <a:t>voltage </a:t>
            </a:r>
            <a:r>
              <a:rPr lang="en-GB" sz="800" dirty="0">
                <a:latin typeface="Comic Sans MS" panose="030F0702030302020204" pitchFamily="66" charset="0"/>
              </a:rPr>
              <a:t>of cells used in the 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circuit 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compare and give reasons </a:t>
            </a:r>
            <a:r>
              <a:rPr lang="en-GB" sz="800" dirty="0" smtClean="0">
                <a:latin typeface="Comic Sans MS" panose="030F0702030302020204" pitchFamily="66" charset="0"/>
              </a:rPr>
              <a:t>for </a:t>
            </a:r>
            <a:r>
              <a:rPr lang="en-GB" sz="800" dirty="0">
                <a:latin typeface="Comic Sans MS" panose="030F0702030302020204" pitchFamily="66" charset="0"/>
              </a:rPr>
              <a:t>variations in how </a:t>
            </a:r>
            <a:r>
              <a:rPr lang="en-GB" sz="800" dirty="0" smtClean="0">
                <a:latin typeface="Comic Sans MS" panose="030F0702030302020204" pitchFamily="66" charset="0"/>
              </a:rPr>
              <a:t>components </a:t>
            </a:r>
            <a:r>
              <a:rPr lang="en-GB" sz="800" dirty="0">
                <a:latin typeface="Comic Sans MS" panose="030F0702030302020204" pitchFamily="66" charset="0"/>
              </a:rPr>
              <a:t>function, </a:t>
            </a:r>
            <a:r>
              <a:rPr lang="en-GB" sz="800" dirty="0" smtClean="0">
                <a:latin typeface="Comic Sans MS" panose="030F0702030302020204" pitchFamily="66" charset="0"/>
              </a:rPr>
              <a:t>including </a:t>
            </a:r>
            <a:r>
              <a:rPr lang="en-GB" sz="800" dirty="0">
                <a:latin typeface="Comic Sans MS" panose="030F0702030302020204" pitchFamily="66" charset="0"/>
              </a:rPr>
              <a:t>the brightness of </a:t>
            </a:r>
            <a:r>
              <a:rPr lang="en-GB" sz="800" dirty="0" smtClean="0">
                <a:latin typeface="Comic Sans MS" panose="030F0702030302020204" pitchFamily="66" charset="0"/>
              </a:rPr>
              <a:t>bulbs</a:t>
            </a:r>
            <a:r>
              <a:rPr lang="en-GB" sz="800" dirty="0">
                <a:latin typeface="Comic Sans MS" panose="030F0702030302020204" pitchFamily="66" charset="0"/>
              </a:rPr>
              <a:t>, the loudness of </a:t>
            </a:r>
            <a:r>
              <a:rPr lang="en-GB" sz="800" dirty="0" smtClean="0">
                <a:latin typeface="Comic Sans MS" panose="030F0702030302020204" pitchFamily="66" charset="0"/>
              </a:rPr>
              <a:t>buzzers </a:t>
            </a:r>
            <a:r>
              <a:rPr lang="en-GB" sz="800" dirty="0">
                <a:latin typeface="Comic Sans MS" panose="030F0702030302020204" pitchFamily="66" charset="0"/>
              </a:rPr>
              <a:t>and the on/off </a:t>
            </a:r>
            <a:r>
              <a:rPr lang="en-GB" sz="800" dirty="0" smtClean="0">
                <a:latin typeface="Comic Sans MS" panose="030F0702030302020204" pitchFamily="66" charset="0"/>
              </a:rPr>
              <a:t>position </a:t>
            </a:r>
            <a:r>
              <a:rPr lang="en-GB" sz="800" dirty="0">
                <a:latin typeface="Comic Sans MS" panose="030F0702030302020204" pitchFamily="66" charset="0"/>
              </a:rPr>
              <a:t>of switches</a:t>
            </a:r>
          </a:p>
          <a:p>
            <a:r>
              <a:rPr lang="en-GB" sz="800" dirty="0">
                <a:latin typeface="Comic Sans MS" panose="030F0702030302020204" pitchFamily="66" charset="0"/>
              </a:rPr>
              <a:t>• use recognised symbols </a:t>
            </a:r>
            <a:r>
              <a:rPr lang="en-GB" sz="800" dirty="0" smtClean="0">
                <a:latin typeface="Comic Sans MS" panose="030F0702030302020204" pitchFamily="66" charset="0"/>
              </a:rPr>
              <a:t>when </a:t>
            </a:r>
            <a:r>
              <a:rPr lang="en-GB" sz="800" dirty="0">
                <a:latin typeface="Comic Sans MS" panose="030F0702030302020204" pitchFamily="66" charset="0"/>
              </a:rPr>
              <a:t>representing a simple </a:t>
            </a:r>
            <a:r>
              <a:rPr lang="en-GB" sz="800" dirty="0" smtClean="0">
                <a:latin typeface="Comic Sans MS" panose="030F0702030302020204" pitchFamily="66" charset="0"/>
              </a:rPr>
              <a:t>circuit </a:t>
            </a:r>
            <a:r>
              <a:rPr lang="en-GB" sz="800" dirty="0">
                <a:latin typeface="Comic Sans MS" panose="030F0702030302020204" pitchFamily="66" charset="0"/>
              </a:rPr>
              <a:t>in a diagram.</a:t>
            </a:r>
            <a:endParaRPr lang="en-GB" sz="800" dirty="0" smtClean="0">
              <a:latin typeface="Comic Sans MS" panose="030F0702030302020204" pitchFamily="66" charset="0"/>
            </a:endParaRPr>
          </a:p>
        </p:txBody>
      </p:sp>
      <p:cxnSp>
        <p:nvCxnSpPr>
          <p:cNvPr id="251" name="Straight Connector 250">
            <a:extLst>
              <a:ext uri="{FF2B5EF4-FFF2-40B4-BE49-F238E27FC236}">
                <a16:creationId xmlns:a16="http://schemas.microsoft.com/office/drawing/2014/main" id="{73479F02-1E9A-4269-8BF2-947C70F5835A}"/>
              </a:ext>
            </a:extLst>
          </p:cNvPr>
          <p:cNvCxnSpPr>
            <a:cxnSpLocks/>
          </p:cNvCxnSpPr>
          <p:nvPr/>
        </p:nvCxnSpPr>
        <p:spPr>
          <a:xfrm flipV="1">
            <a:off x="8094467" y="3623052"/>
            <a:ext cx="268247" cy="76738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768573" y="8924537"/>
            <a:ext cx="454611" cy="44464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>
            <a:extLst>
              <a:ext uri="{FF2B5EF4-FFF2-40B4-BE49-F238E27FC236}">
                <a16:creationId xmlns:a16="http://schemas.microsoft.com/office/drawing/2014/main" id="{DA5B7296-B6DC-454B-AF5D-BC98D2BE85BC}"/>
              </a:ext>
            </a:extLst>
          </p:cNvPr>
          <p:cNvCxnSpPr>
            <a:cxnSpLocks/>
          </p:cNvCxnSpPr>
          <p:nvPr/>
        </p:nvCxnSpPr>
        <p:spPr>
          <a:xfrm flipH="1">
            <a:off x="4329662" y="6633861"/>
            <a:ext cx="590595" cy="69026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Connector 436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806333" y="2272093"/>
            <a:ext cx="630451" cy="43007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4" name="Straight Connector 443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5586288" y="2259981"/>
            <a:ext cx="488847" cy="63019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Straight Connector 43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4657503" y="4800779"/>
            <a:ext cx="1028665" cy="34145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3" name="Graphic 341" descr="Ear outline">
            <a:extLst>
              <a:ext uri="{FF2B5EF4-FFF2-40B4-BE49-F238E27FC236}">
                <a16:creationId xmlns:a16="http://schemas.microsoft.com/office/drawing/2014/main" id="{C6E2F6D7-97E2-48A7-802E-AB9000DECB52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7291525" y="8422547"/>
            <a:ext cx="760145" cy="525705"/>
          </a:xfrm>
          <a:prstGeom prst="rect">
            <a:avLst/>
          </a:prstGeom>
        </p:spPr>
      </p:pic>
      <p:pic>
        <p:nvPicPr>
          <p:cNvPr id="266" name="Graphic 39" descr="Battery with solid fill">
            <a:extLst>
              <a:ext uri="{FF2B5EF4-FFF2-40B4-BE49-F238E27FC236}">
                <a16:creationId xmlns:a16="http://schemas.microsoft.com/office/drawing/2014/main" id="{832406E9-2276-48A2-92C6-FC90D6C43E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4346372" y="3953207"/>
            <a:ext cx="695281" cy="695281"/>
          </a:xfrm>
          <a:prstGeom prst="rect">
            <a:avLst/>
          </a:prstGeom>
        </p:spPr>
      </p:pic>
      <p:pic>
        <p:nvPicPr>
          <p:cNvPr id="271" name="Graphic 39" descr="Battery with solid fill">
            <a:extLst>
              <a:ext uri="{FF2B5EF4-FFF2-40B4-BE49-F238E27FC236}">
                <a16:creationId xmlns:a16="http://schemas.microsoft.com/office/drawing/2014/main" id="{832406E9-2276-48A2-92C6-FC90D6C43E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3789784" y="8635330"/>
            <a:ext cx="695281" cy="695281"/>
          </a:xfrm>
          <a:prstGeom prst="rect">
            <a:avLst/>
          </a:prstGeom>
        </p:spPr>
      </p:pic>
      <p:pic>
        <p:nvPicPr>
          <p:cNvPr id="277" name="Graphic 46" descr="Transfer with solid fill">
            <a:extLst>
              <a:ext uri="{FF2B5EF4-FFF2-40B4-BE49-F238E27FC236}">
                <a16:creationId xmlns:a16="http://schemas.microsoft.com/office/drawing/2014/main" id="{F58471F3-6EFD-4E48-8EFF-C1E8A30E9E6F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3996143" y="2066729"/>
            <a:ext cx="554106" cy="554106"/>
          </a:xfrm>
          <a:prstGeom prst="rect">
            <a:avLst/>
          </a:prstGeom>
        </p:spPr>
      </p:pic>
      <p:pic>
        <p:nvPicPr>
          <p:cNvPr id="290" name="Graphic 46" descr="Transfer with solid fill">
            <a:extLst>
              <a:ext uri="{FF2B5EF4-FFF2-40B4-BE49-F238E27FC236}">
                <a16:creationId xmlns:a16="http://schemas.microsoft.com/office/drawing/2014/main" id="{F58471F3-6EFD-4E48-8EFF-C1E8A30E9E6F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8656131" y="6338810"/>
            <a:ext cx="608210" cy="608210"/>
          </a:xfrm>
          <a:prstGeom prst="rect">
            <a:avLst/>
          </a:prstGeom>
        </p:spPr>
      </p:pic>
      <p:pic>
        <p:nvPicPr>
          <p:cNvPr id="295" name="Graphic 41" descr="Lights On with solid fill">
            <a:extLst>
              <a:ext uri="{FF2B5EF4-FFF2-40B4-BE49-F238E27FC236}">
                <a16:creationId xmlns:a16="http://schemas.microsoft.com/office/drawing/2014/main" id="{C5BCFDB5-9139-4EA4-BBE5-27344395863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8308213" y="4175793"/>
            <a:ext cx="429296" cy="429296"/>
          </a:xfrm>
          <a:prstGeom prst="rect">
            <a:avLst/>
          </a:prstGeom>
        </p:spPr>
      </p:pic>
      <p:pic>
        <p:nvPicPr>
          <p:cNvPr id="298" name="Graphic 41" descr="Lights On with solid fill">
            <a:extLst>
              <a:ext uri="{FF2B5EF4-FFF2-40B4-BE49-F238E27FC236}">
                <a16:creationId xmlns:a16="http://schemas.microsoft.com/office/drawing/2014/main" id="{C5BCFDB5-9139-4EA4-BBE5-27344395863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3439529" y="6027859"/>
            <a:ext cx="461574" cy="461574"/>
          </a:xfrm>
          <a:prstGeom prst="rect">
            <a:avLst/>
          </a:prstGeom>
        </p:spPr>
      </p:pic>
      <p:pic>
        <p:nvPicPr>
          <p:cNvPr id="299" name="Graphic 44" descr="Outer Space Landscape outline">
            <a:extLst>
              <a:ext uri="{FF2B5EF4-FFF2-40B4-BE49-F238E27FC236}">
                <a16:creationId xmlns:a16="http://schemas.microsoft.com/office/drawing/2014/main" id="{3023BE2C-4EA5-43BD-8F6E-EF67A27EC9B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8410587" y="2167001"/>
            <a:ext cx="480460" cy="480460"/>
          </a:xfrm>
          <a:prstGeom prst="rect">
            <a:avLst/>
          </a:prstGeom>
        </p:spPr>
      </p:pic>
      <p:pic>
        <p:nvPicPr>
          <p:cNvPr id="303" name="Graphic 44" descr="Outer Space Landscape outline">
            <a:extLst>
              <a:ext uri="{FF2B5EF4-FFF2-40B4-BE49-F238E27FC236}">
                <a16:creationId xmlns:a16="http://schemas.microsoft.com/office/drawing/2014/main" id="{3023BE2C-4EA5-43BD-8F6E-EF67A27EC9B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3740893" y="11570735"/>
            <a:ext cx="495432" cy="495432"/>
          </a:xfrm>
          <a:prstGeom prst="rect">
            <a:avLst/>
          </a:prstGeom>
        </p:spPr>
      </p:pic>
      <p:cxnSp>
        <p:nvCxnSpPr>
          <p:cNvPr id="455" name="Straight Connector 45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7597044" y="9142922"/>
            <a:ext cx="645324" cy="3671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H="1" flipV="1">
            <a:off x="1033530" y="5761123"/>
            <a:ext cx="369074" cy="54126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45300C31B7A74383BDA53F2154D827" ma:contentTypeVersion="13" ma:contentTypeDescription="Create a new document." ma:contentTypeScope="" ma:versionID="378b6fe79f6e8ddb23540d4b490ed9fc">
  <xsd:schema xmlns:xsd="http://www.w3.org/2001/XMLSchema" xmlns:xs="http://www.w3.org/2001/XMLSchema" xmlns:p="http://schemas.microsoft.com/office/2006/metadata/properties" xmlns:ns2="6704a295-7bd3-4253-be17-905c411357c5" xmlns:ns3="92d1ad12-3734-4f2b-9ae7-0eb8905d0bf6" targetNamespace="http://schemas.microsoft.com/office/2006/metadata/properties" ma:root="true" ma:fieldsID="42ac28c96ede13f32aad89eb02fd3257" ns2:_="" ns3:_="">
    <xsd:import namespace="6704a295-7bd3-4253-be17-905c411357c5"/>
    <xsd:import namespace="92d1ad12-3734-4f2b-9ae7-0eb8905d0b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04a295-7bd3-4253-be17-905c411357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d1ad12-3734-4f2b-9ae7-0eb8905d0bf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868446-EDA3-46C2-8807-F2B85435C7AD}">
  <ds:schemaRefs>
    <ds:schemaRef ds:uri="6704a295-7bd3-4253-be17-905c411357c5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92d1ad12-3734-4f2b-9ae7-0eb8905d0bf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68552AD-4071-416B-8D1F-A983642EA1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DA662E-171F-4E46-8147-D033C73CBB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04a295-7bd3-4253-be17-905c411357c5"/>
    <ds:schemaRef ds:uri="92d1ad12-3734-4f2b-9ae7-0eb8905d0b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1122</TotalTime>
  <Words>796</Words>
  <Application>Microsoft Office PowerPoint</Application>
  <PresentationFormat>A3 Paper (297x420 mm)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Heidi Toms</cp:lastModifiedBy>
  <cp:revision>76</cp:revision>
  <cp:lastPrinted>2021-05-27T07:47:32Z</cp:lastPrinted>
  <dcterms:created xsi:type="dcterms:W3CDTF">2019-12-03T13:18:29Z</dcterms:created>
  <dcterms:modified xsi:type="dcterms:W3CDTF">2022-06-10T09:03:58Z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0x0101003745300C31B7A74383BDA53F2154D827</vt:lpwstr>
  </property>
</Properties>
</file>