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256" r:id="rId2"/>
    <p:sldId id="260" r:id="rId3"/>
    <p:sldId id="257" r:id="rId4"/>
    <p:sldId id="259" r:id="rId5"/>
    <p:sldId id="261" r:id="rId6"/>
    <p:sldId id="299" r:id="rId7"/>
    <p:sldId id="284" r:id="rId8"/>
    <p:sldId id="295" r:id="rId9"/>
    <p:sldId id="296" r:id="rId10"/>
    <p:sldId id="258" r:id="rId11"/>
    <p:sldId id="262" r:id="rId12"/>
    <p:sldId id="298" r:id="rId13"/>
    <p:sldId id="263" r:id="rId14"/>
    <p:sldId id="289" r:id="rId15"/>
    <p:sldId id="300" r:id="rId16"/>
    <p:sldId id="285" r:id="rId17"/>
    <p:sldId id="322" r:id="rId18"/>
    <p:sldId id="264" r:id="rId19"/>
    <p:sldId id="282" r:id="rId20"/>
    <p:sldId id="265" r:id="rId21"/>
    <p:sldId id="266" r:id="rId22"/>
    <p:sldId id="301" r:id="rId23"/>
    <p:sldId id="302" r:id="rId24"/>
    <p:sldId id="303" r:id="rId25"/>
    <p:sldId id="304" r:id="rId26"/>
    <p:sldId id="305" r:id="rId27"/>
    <p:sldId id="306" r:id="rId28"/>
    <p:sldId id="307" r:id="rId29"/>
    <p:sldId id="269" r:id="rId30"/>
    <p:sldId id="308" r:id="rId31"/>
    <p:sldId id="310" r:id="rId32"/>
    <p:sldId id="319" r:id="rId33"/>
    <p:sldId id="312" r:id="rId34"/>
    <p:sldId id="309" r:id="rId35"/>
    <p:sldId id="313" r:id="rId36"/>
    <p:sldId id="323" r:id="rId37"/>
    <p:sldId id="314" r:id="rId38"/>
    <p:sldId id="276" r:id="rId39"/>
    <p:sldId id="316" r:id="rId40"/>
    <p:sldId id="317" r:id="rId41"/>
    <p:sldId id="318" r:id="rId42"/>
    <p:sldId id="320" r:id="rId43"/>
    <p:sldId id="321" r:id="rId44"/>
    <p:sldId id="280" r:id="rId45"/>
    <p:sldId id="281" r:id="rId46"/>
  </p:sldIdLst>
  <p:sldSz cx="6858000" cy="9906000" type="A4"/>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48ABEE-A27E-458D-88F7-D8C5E650D84C}" v="2" dt="2026-07-02T21:01:18.8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0" d="100"/>
          <a:sy n="70" d="100"/>
        </p:scale>
        <p:origin x="1268" y="-2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 Dennis - Headteacher" userId="61c8c3ca-5665-4afe-8dad-05a5af9fd03c" providerId="ADAL" clId="{D2C5B0AE-6EF2-47C0-BCFB-BF9078B941B7}"/>
    <pc:docChg chg="undo custSel addSld delSld modSld sldOrd modMainMaster">
      <pc:chgData name="St Dennis - Headteacher" userId="61c8c3ca-5665-4afe-8dad-05a5af9fd03c" providerId="ADAL" clId="{D2C5B0AE-6EF2-47C0-BCFB-BF9078B941B7}" dt="2026-07-02T21:03:46.419" v="5799" actId="1076"/>
      <pc:docMkLst>
        <pc:docMk/>
      </pc:docMkLst>
      <pc:sldChg chg="addSp modSp mod">
        <pc:chgData name="St Dennis - Headteacher" userId="61c8c3ca-5665-4afe-8dad-05a5af9fd03c" providerId="ADAL" clId="{D2C5B0AE-6EF2-47C0-BCFB-BF9078B941B7}" dt="2026-06-15T19:14:36.929" v="5111" actId="14100"/>
        <pc:sldMkLst>
          <pc:docMk/>
          <pc:sldMk cId="3091954472" sldId="256"/>
        </pc:sldMkLst>
        <pc:spChg chg="mod">
          <ac:chgData name="St Dennis - Headteacher" userId="61c8c3ca-5665-4afe-8dad-05a5af9fd03c" providerId="ADAL" clId="{D2C5B0AE-6EF2-47C0-BCFB-BF9078B941B7}" dt="2026-06-15T19:13:20.173" v="5091" actId="14100"/>
          <ac:spMkLst>
            <pc:docMk/>
            <pc:sldMk cId="3091954472" sldId="256"/>
            <ac:spMk id="3" creationId="{BC18BE3E-0883-E560-91C3-ACF158061FD6}"/>
          </ac:spMkLst>
        </pc:spChg>
        <pc:spChg chg="add mod ord">
          <ac:chgData name="St Dennis - Headteacher" userId="61c8c3ca-5665-4afe-8dad-05a5af9fd03c" providerId="ADAL" clId="{D2C5B0AE-6EF2-47C0-BCFB-BF9078B941B7}" dt="2026-06-15T19:14:36.929" v="5111" actId="14100"/>
          <ac:spMkLst>
            <pc:docMk/>
            <pc:sldMk cId="3091954472" sldId="256"/>
            <ac:spMk id="9" creationId="{DB039295-134B-5466-CC07-3DFE3E9BB0A4}"/>
          </ac:spMkLst>
        </pc:spChg>
        <pc:spChg chg="mod">
          <ac:chgData name="St Dennis - Headteacher" userId="61c8c3ca-5665-4afe-8dad-05a5af9fd03c" providerId="ADAL" clId="{D2C5B0AE-6EF2-47C0-BCFB-BF9078B941B7}" dt="2026-06-15T19:12:57.754" v="5089" actId="207"/>
          <ac:spMkLst>
            <pc:docMk/>
            <pc:sldMk cId="3091954472" sldId="256"/>
            <ac:spMk id="11" creationId="{AB40F415-6292-6BE6-F9B6-FB0130A68579}"/>
          </ac:spMkLst>
        </pc:spChg>
        <pc:spChg chg="mod ord">
          <ac:chgData name="St Dennis - Headteacher" userId="61c8c3ca-5665-4afe-8dad-05a5af9fd03c" providerId="ADAL" clId="{D2C5B0AE-6EF2-47C0-BCFB-BF9078B941B7}" dt="2026-06-15T19:14:07.436" v="5108" actId="167"/>
          <ac:spMkLst>
            <pc:docMk/>
            <pc:sldMk cId="3091954472" sldId="256"/>
            <ac:spMk id="13" creationId="{E5E4ABE3-2E84-7070-5C48-3CA9770C8AF4}"/>
          </ac:spMkLst>
        </pc:spChg>
      </pc:sldChg>
      <pc:sldChg chg="addSp delSp modSp mod">
        <pc:chgData name="St Dennis - Headteacher" userId="61c8c3ca-5665-4afe-8dad-05a5af9fd03c" providerId="ADAL" clId="{D2C5B0AE-6EF2-47C0-BCFB-BF9078B941B7}" dt="2026-06-14T19:49:38.033" v="4955" actId="14100"/>
        <pc:sldMkLst>
          <pc:docMk/>
          <pc:sldMk cId="2280722843" sldId="258"/>
        </pc:sldMkLst>
        <pc:picChg chg="add mod">
          <ac:chgData name="St Dennis - Headteacher" userId="61c8c3ca-5665-4afe-8dad-05a5af9fd03c" providerId="ADAL" clId="{D2C5B0AE-6EF2-47C0-BCFB-BF9078B941B7}" dt="2026-06-14T19:49:38.033" v="4955" actId="14100"/>
          <ac:picMkLst>
            <pc:docMk/>
            <pc:sldMk cId="2280722843" sldId="258"/>
            <ac:picMk id="5" creationId="{DB09BB0A-8F8D-7C3F-CB57-1F985C751705}"/>
          </ac:picMkLst>
        </pc:picChg>
      </pc:sldChg>
      <pc:sldChg chg="modSp mod">
        <pc:chgData name="St Dennis - Headteacher" userId="61c8c3ca-5665-4afe-8dad-05a5af9fd03c" providerId="ADAL" clId="{D2C5B0AE-6EF2-47C0-BCFB-BF9078B941B7}" dt="2026-06-15T19:23:20.838" v="5434" actId="2165"/>
        <pc:sldMkLst>
          <pc:docMk/>
          <pc:sldMk cId="3538175698" sldId="260"/>
        </pc:sldMkLst>
        <pc:graphicFrameChg chg="mod modGraphic">
          <ac:chgData name="St Dennis - Headteacher" userId="61c8c3ca-5665-4afe-8dad-05a5af9fd03c" providerId="ADAL" clId="{D2C5B0AE-6EF2-47C0-BCFB-BF9078B941B7}" dt="2026-06-15T19:23:20.838" v="5434" actId="2165"/>
          <ac:graphicFrameMkLst>
            <pc:docMk/>
            <pc:sldMk cId="3538175698" sldId="260"/>
            <ac:graphicFrameMk id="2" creationId="{1DDF310F-2C8F-35B1-8BD5-CBE1E409BE78}"/>
          </ac:graphicFrameMkLst>
        </pc:graphicFrameChg>
      </pc:sldChg>
      <pc:sldChg chg="addSp delSp modSp mod">
        <pc:chgData name="St Dennis - Headteacher" userId="61c8c3ca-5665-4afe-8dad-05a5af9fd03c" providerId="ADAL" clId="{D2C5B0AE-6EF2-47C0-BCFB-BF9078B941B7}" dt="2026-06-14T19:50:55.096" v="4960" actId="1076"/>
        <pc:sldMkLst>
          <pc:docMk/>
          <pc:sldMk cId="1470187839" sldId="262"/>
        </pc:sldMkLst>
        <pc:picChg chg="add mod">
          <ac:chgData name="St Dennis - Headteacher" userId="61c8c3ca-5665-4afe-8dad-05a5af9fd03c" providerId="ADAL" clId="{D2C5B0AE-6EF2-47C0-BCFB-BF9078B941B7}" dt="2026-06-14T19:50:55.096" v="4960" actId="1076"/>
          <ac:picMkLst>
            <pc:docMk/>
            <pc:sldMk cId="1470187839" sldId="262"/>
            <ac:picMk id="7" creationId="{010FBE96-664E-7D22-9BDC-2FB2FC55D1DC}"/>
          </ac:picMkLst>
        </pc:picChg>
      </pc:sldChg>
      <pc:sldChg chg="addSp delSp modSp mod">
        <pc:chgData name="St Dennis - Headteacher" userId="61c8c3ca-5665-4afe-8dad-05a5af9fd03c" providerId="ADAL" clId="{D2C5B0AE-6EF2-47C0-BCFB-BF9078B941B7}" dt="2026-07-02T21:03:46.419" v="5799" actId="1076"/>
        <pc:sldMkLst>
          <pc:docMk/>
          <pc:sldMk cId="4261142583" sldId="264"/>
        </pc:sldMkLst>
        <pc:spChg chg="add mod">
          <ac:chgData name="St Dennis - Headteacher" userId="61c8c3ca-5665-4afe-8dad-05a5af9fd03c" providerId="ADAL" clId="{D2C5B0AE-6EF2-47C0-BCFB-BF9078B941B7}" dt="2026-07-02T21:03:46.419" v="5799" actId="1076"/>
          <ac:spMkLst>
            <pc:docMk/>
            <pc:sldMk cId="4261142583" sldId="264"/>
            <ac:spMk id="3" creationId="{4B35948C-2DF3-C9E3-2FFE-C9B516789882}"/>
          </ac:spMkLst>
        </pc:spChg>
        <pc:spChg chg="mod">
          <ac:chgData name="St Dennis - Headteacher" userId="61c8c3ca-5665-4afe-8dad-05a5af9fd03c" providerId="ADAL" clId="{D2C5B0AE-6EF2-47C0-BCFB-BF9078B941B7}" dt="2026-07-02T21:03:27.495" v="5796" actId="1076"/>
          <ac:spMkLst>
            <pc:docMk/>
            <pc:sldMk cId="4261142583" sldId="264"/>
            <ac:spMk id="5" creationId="{A84EBD7F-CCA1-4569-9F6F-2AC2E18B30D1}"/>
          </ac:spMkLst>
        </pc:spChg>
        <pc:spChg chg="add mod">
          <ac:chgData name="St Dennis - Headteacher" userId="61c8c3ca-5665-4afe-8dad-05a5af9fd03c" providerId="ADAL" clId="{D2C5B0AE-6EF2-47C0-BCFB-BF9078B941B7}" dt="2026-06-14T20:38:23.634" v="4995"/>
          <ac:spMkLst>
            <pc:docMk/>
            <pc:sldMk cId="4261142583" sldId="264"/>
            <ac:spMk id="6" creationId="{CAF71269-3A05-0A14-0D0D-E47373EC13A8}"/>
          </ac:spMkLst>
        </pc:spChg>
        <pc:spChg chg="mod">
          <ac:chgData name="St Dennis - Headteacher" userId="61c8c3ca-5665-4afe-8dad-05a5af9fd03c" providerId="ADAL" clId="{D2C5B0AE-6EF2-47C0-BCFB-BF9078B941B7}" dt="2026-07-02T21:03:21.258" v="5795" actId="1076"/>
          <ac:spMkLst>
            <pc:docMk/>
            <pc:sldMk cId="4261142583" sldId="264"/>
            <ac:spMk id="7" creationId="{236437A5-1714-4456-8459-0C395D15C9DD}"/>
          </ac:spMkLst>
        </pc:spChg>
        <pc:spChg chg="add del mod">
          <ac:chgData name="St Dennis - Headteacher" userId="61c8c3ca-5665-4afe-8dad-05a5af9fd03c" providerId="ADAL" clId="{D2C5B0AE-6EF2-47C0-BCFB-BF9078B941B7}" dt="2026-07-02T21:00:45.825" v="5735" actId="478"/>
          <ac:spMkLst>
            <pc:docMk/>
            <pc:sldMk cId="4261142583" sldId="264"/>
            <ac:spMk id="8" creationId="{8FBB1F80-93D7-3222-0A0B-019326EA8B0A}"/>
          </ac:spMkLst>
        </pc:spChg>
        <pc:spChg chg="mod">
          <ac:chgData name="St Dennis - Headteacher" userId="61c8c3ca-5665-4afe-8dad-05a5af9fd03c" providerId="ADAL" clId="{D2C5B0AE-6EF2-47C0-BCFB-BF9078B941B7}" dt="2026-07-02T21:00:51.696" v="5749" actId="20577"/>
          <ac:spMkLst>
            <pc:docMk/>
            <pc:sldMk cId="4261142583" sldId="264"/>
            <ac:spMk id="13" creationId="{7FB0FDA6-171C-FF92-8A4F-6DBFDE8F39CA}"/>
          </ac:spMkLst>
        </pc:spChg>
        <pc:spChg chg="add mod">
          <ac:chgData name="St Dennis - Headteacher" userId="61c8c3ca-5665-4afe-8dad-05a5af9fd03c" providerId="ADAL" clId="{D2C5B0AE-6EF2-47C0-BCFB-BF9078B941B7}" dt="2026-07-02T21:03:37.361" v="5798" actId="1076"/>
          <ac:spMkLst>
            <pc:docMk/>
            <pc:sldMk cId="4261142583" sldId="264"/>
            <ac:spMk id="17" creationId="{6867458F-F2CC-E165-E62C-B1D271B8DA40}"/>
          </ac:spMkLst>
        </pc:spChg>
        <pc:spChg chg="mod">
          <ac:chgData name="St Dennis - Headteacher" userId="61c8c3ca-5665-4afe-8dad-05a5af9fd03c" providerId="ADAL" clId="{D2C5B0AE-6EF2-47C0-BCFB-BF9078B941B7}" dt="2026-07-02T21:03:16.744" v="5794" actId="1076"/>
          <ac:spMkLst>
            <pc:docMk/>
            <pc:sldMk cId="4261142583" sldId="264"/>
            <ac:spMk id="18" creationId="{3F0B0EA7-396E-4F4B-99A6-E4C75DB49E40}"/>
          </ac:spMkLst>
        </pc:spChg>
        <pc:spChg chg="add del mod">
          <ac:chgData name="St Dennis - Headteacher" userId="61c8c3ca-5665-4afe-8dad-05a5af9fd03c" providerId="ADAL" clId="{D2C5B0AE-6EF2-47C0-BCFB-BF9078B941B7}" dt="2026-07-02T21:01:18.071" v="5752" actId="478"/>
          <ac:spMkLst>
            <pc:docMk/>
            <pc:sldMk cId="4261142583" sldId="264"/>
            <ac:spMk id="19" creationId="{BD3465E9-3F02-EEC2-6403-67BF0208D7A6}"/>
          </ac:spMkLst>
        </pc:spChg>
        <pc:spChg chg="mod">
          <ac:chgData name="St Dennis - Headteacher" userId="61c8c3ca-5665-4afe-8dad-05a5af9fd03c" providerId="ADAL" clId="{D2C5B0AE-6EF2-47C0-BCFB-BF9078B941B7}" dt="2026-07-02T21:03:12.444" v="5793" actId="1076"/>
          <ac:spMkLst>
            <pc:docMk/>
            <pc:sldMk cId="4261142583" sldId="264"/>
            <ac:spMk id="20" creationId="{DC210946-6F46-429B-B0A1-486CE0D6AAC1}"/>
          </ac:spMkLst>
        </pc:spChg>
        <pc:spChg chg="mod">
          <ac:chgData name="St Dennis - Headteacher" userId="61c8c3ca-5665-4afe-8dad-05a5af9fd03c" providerId="ADAL" clId="{D2C5B0AE-6EF2-47C0-BCFB-BF9078B941B7}" dt="2026-07-02T21:03:07.471" v="5792" actId="1076"/>
          <ac:spMkLst>
            <pc:docMk/>
            <pc:sldMk cId="4261142583" sldId="264"/>
            <ac:spMk id="21" creationId="{E46F0A0D-77F2-46D2-8D85-35D47AC01C45}"/>
          </ac:spMkLst>
        </pc:spChg>
        <pc:spChg chg="mod">
          <ac:chgData name="St Dennis - Headteacher" userId="61c8c3ca-5665-4afe-8dad-05a5af9fd03c" providerId="ADAL" clId="{D2C5B0AE-6EF2-47C0-BCFB-BF9078B941B7}" dt="2026-07-02T21:03:05.208" v="5791" actId="1076"/>
          <ac:spMkLst>
            <pc:docMk/>
            <pc:sldMk cId="4261142583" sldId="264"/>
            <ac:spMk id="22" creationId="{63831144-8696-4578-84B3-4B672220C550}"/>
          </ac:spMkLst>
        </pc:spChg>
        <pc:picChg chg="add mod">
          <ac:chgData name="St Dennis - Headteacher" userId="61c8c3ca-5665-4afe-8dad-05a5af9fd03c" providerId="ADAL" clId="{D2C5B0AE-6EF2-47C0-BCFB-BF9078B941B7}" dt="2026-07-02T21:02:53.743" v="5788" actId="1076"/>
          <ac:picMkLst>
            <pc:docMk/>
            <pc:sldMk cId="4261142583" sldId="264"/>
            <ac:picMk id="9" creationId="{788A2D9D-952F-C9FC-7461-8E9B0EE42692}"/>
          </ac:picMkLst>
        </pc:picChg>
        <pc:picChg chg="add mod">
          <ac:chgData name="St Dennis - Headteacher" userId="61c8c3ca-5665-4afe-8dad-05a5af9fd03c" providerId="ADAL" clId="{D2C5B0AE-6EF2-47C0-BCFB-BF9078B941B7}" dt="2026-07-02T21:02:58.896" v="5790" actId="1076"/>
          <ac:picMkLst>
            <pc:docMk/>
            <pc:sldMk cId="4261142583" sldId="264"/>
            <ac:picMk id="10" creationId="{4FC916D4-B1C1-6266-BB46-BA514421C4D6}"/>
          </ac:picMkLst>
        </pc:picChg>
        <pc:picChg chg="mod">
          <ac:chgData name="St Dennis - Headteacher" userId="61c8c3ca-5665-4afe-8dad-05a5af9fd03c" providerId="ADAL" clId="{D2C5B0AE-6EF2-47C0-BCFB-BF9078B941B7}" dt="2026-07-02T21:02:51.357" v="5787" actId="1076"/>
          <ac:picMkLst>
            <pc:docMk/>
            <pc:sldMk cId="4261142583" sldId="264"/>
            <ac:picMk id="11" creationId="{353C084D-C82F-26D6-3900-805457C36B7A}"/>
          </ac:picMkLst>
        </pc:picChg>
        <pc:picChg chg="mod">
          <ac:chgData name="St Dennis - Headteacher" userId="61c8c3ca-5665-4afe-8dad-05a5af9fd03c" providerId="ADAL" clId="{D2C5B0AE-6EF2-47C0-BCFB-BF9078B941B7}" dt="2026-07-02T21:02:56.877" v="5789" actId="1076"/>
          <ac:picMkLst>
            <pc:docMk/>
            <pc:sldMk cId="4261142583" sldId="264"/>
            <ac:picMk id="14" creationId="{27E2A063-91E4-7A45-74E4-3EDE6E2F98CF}"/>
          </ac:picMkLst>
        </pc:picChg>
        <pc:picChg chg="mod">
          <ac:chgData name="St Dennis - Headteacher" userId="61c8c3ca-5665-4afe-8dad-05a5af9fd03c" providerId="ADAL" clId="{D2C5B0AE-6EF2-47C0-BCFB-BF9078B941B7}" dt="2026-07-02T21:02:49.042" v="5786" actId="1076"/>
          <ac:picMkLst>
            <pc:docMk/>
            <pc:sldMk cId="4261142583" sldId="264"/>
            <ac:picMk id="15" creationId="{0F901C63-883F-15B5-E957-77ADE3543699}"/>
          </ac:picMkLst>
        </pc:picChg>
        <pc:picChg chg="add mod">
          <ac:chgData name="St Dennis - Headteacher" userId="61c8c3ca-5665-4afe-8dad-05a5af9fd03c" providerId="ADAL" clId="{D2C5B0AE-6EF2-47C0-BCFB-BF9078B941B7}" dt="2026-07-02T21:01:57.861" v="5767" actId="1076"/>
          <ac:picMkLst>
            <pc:docMk/>
            <pc:sldMk cId="4261142583" sldId="264"/>
            <ac:picMk id="16" creationId="{CFBF3C0A-022E-2D1C-DD11-AA095D289EB0}"/>
          </ac:picMkLst>
        </pc:picChg>
      </pc:sldChg>
      <pc:sldChg chg="addSp delSp modSp mod">
        <pc:chgData name="St Dennis - Headteacher" userId="61c8c3ca-5665-4afe-8dad-05a5af9fd03c" providerId="ADAL" clId="{D2C5B0AE-6EF2-47C0-BCFB-BF9078B941B7}" dt="2026-06-14T19:27:21.134" v="4868" actId="20577"/>
        <pc:sldMkLst>
          <pc:docMk/>
          <pc:sldMk cId="1028909415" sldId="269"/>
        </pc:sldMkLst>
        <pc:spChg chg="mod">
          <ac:chgData name="St Dennis - Headteacher" userId="61c8c3ca-5665-4afe-8dad-05a5af9fd03c" providerId="ADAL" clId="{D2C5B0AE-6EF2-47C0-BCFB-BF9078B941B7}" dt="2026-06-14T19:27:21.134" v="4868" actId="20577"/>
          <ac:spMkLst>
            <pc:docMk/>
            <pc:sldMk cId="1028909415" sldId="269"/>
            <ac:spMk id="15" creationId="{7B9D1425-F617-4A7B-85E6-CAA90A39C0D4}"/>
          </ac:spMkLst>
        </pc:spChg>
      </pc:sldChg>
      <pc:sldChg chg="addSp delSp modSp mod">
        <pc:chgData name="St Dennis - Headteacher" userId="61c8c3ca-5665-4afe-8dad-05a5af9fd03c" providerId="ADAL" clId="{D2C5B0AE-6EF2-47C0-BCFB-BF9078B941B7}" dt="2026-06-14T19:33:54.352" v="4932" actId="20577"/>
        <pc:sldMkLst>
          <pc:docMk/>
          <pc:sldMk cId="3108286245" sldId="276"/>
        </pc:sldMkLst>
        <pc:spChg chg="mod">
          <ac:chgData name="St Dennis - Headteacher" userId="61c8c3ca-5665-4afe-8dad-05a5af9fd03c" providerId="ADAL" clId="{D2C5B0AE-6EF2-47C0-BCFB-BF9078B941B7}" dt="2026-06-14T19:33:54.352" v="4932" actId="20577"/>
          <ac:spMkLst>
            <pc:docMk/>
            <pc:sldMk cId="3108286245" sldId="276"/>
            <ac:spMk id="11" creationId="{CE09275D-9120-F3CA-D62A-9ABEF032F102}"/>
          </ac:spMkLst>
        </pc:spChg>
      </pc:sldChg>
      <pc:sldChg chg="addSp delSp modSp mod">
        <pc:chgData name="St Dennis - Headteacher" userId="61c8c3ca-5665-4afe-8dad-05a5af9fd03c" providerId="ADAL" clId="{D2C5B0AE-6EF2-47C0-BCFB-BF9078B941B7}" dt="2026-06-14T19:43:02.575" v="4938" actId="14100"/>
        <pc:sldMkLst>
          <pc:docMk/>
          <pc:sldMk cId="911649072" sldId="280"/>
        </pc:sldMkLst>
        <pc:picChg chg="add mod">
          <ac:chgData name="St Dennis - Headteacher" userId="61c8c3ca-5665-4afe-8dad-05a5af9fd03c" providerId="ADAL" clId="{D2C5B0AE-6EF2-47C0-BCFB-BF9078B941B7}" dt="2026-06-14T19:43:02.575" v="4938" actId="14100"/>
          <ac:picMkLst>
            <pc:docMk/>
            <pc:sldMk cId="911649072" sldId="280"/>
            <ac:picMk id="7" creationId="{FE0CE06C-B6C3-CA65-76D6-C0873EEC5F8B}"/>
          </ac:picMkLst>
        </pc:picChg>
      </pc:sldChg>
      <pc:sldChg chg="addSp delSp modSp mod">
        <pc:chgData name="St Dennis - Headteacher" userId="61c8c3ca-5665-4afe-8dad-05a5af9fd03c" providerId="ADAL" clId="{D2C5B0AE-6EF2-47C0-BCFB-BF9078B941B7}" dt="2026-06-14T19:43:58.997" v="4947" actId="1076"/>
        <pc:sldMkLst>
          <pc:docMk/>
          <pc:sldMk cId="372461896" sldId="281"/>
        </pc:sldMkLst>
        <pc:picChg chg="add mod">
          <ac:chgData name="St Dennis - Headteacher" userId="61c8c3ca-5665-4afe-8dad-05a5af9fd03c" providerId="ADAL" clId="{D2C5B0AE-6EF2-47C0-BCFB-BF9078B941B7}" dt="2026-06-14T19:43:58.997" v="4947" actId="1076"/>
          <ac:picMkLst>
            <pc:docMk/>
            <pc:sldMk cId="372461896" sldId="281"/>
            <ac:picMk id="7" creationId="{FD293C22-F53B-37C4-8BAA-CA2520FB026E}"/>
          </ac:picMkLst>
        </pc:picChg>
      </pc:sldChg>
      <pc:sldChg chg="addSp delSp modSp mod">
        <pc:chgData name="St Dennis - Headteacher" userId="61c8c3ca-5665-4afe-8dad-05a5af9fd03c" providerId="ADAL" clId="{D2C5B0AE-6EF2-47C0-BCFB-BF9078B941B7}" dt="2026-07-02T21:01:44.825" v="5766" actId="1076"/>
        <pc:sldMkLst>
          <pc:docMk/>
          <pc:sldMk cId="1137082595" sldId="282"/>
        </pc:sldMkLst>
        <pc:spChg chg="add mod">
          <ac:chgData name="St Dennis - Headteacher" userId="61c8c3ca-5665-4afe-8dad-05a5af9fd03c" providerId="ADAL" clId="{D2C5B0AE-6EF2-47C0-BCFB-BF9078B941B7}" dt="2026-06-14T20:53:57.126" v="5006"/>
          <ac:spMkLst>
            <pc:docMk/>
            <pc:sldMk cId="1137082595" sldId="282"/>
            <ac:spMk id="6" creationId="{F43EA3E1-770C-D4E8-B7F5-E92FC8FC6F5E}"/>
          </ac:spMkLst>
        </pc:spChg>
        <pc:spChg chg="add mod">
          <ac:chgData name="St Dennis - Headteacher" userId="61c8c3ca-5665-4afe-8dad-05a5af9fd03c" providerId="ADAL" clId="{D2C5B0AE-6EF2-47C0-BCFB-BF9078B941B7}" dt="2026-07-02T21:01:44.825" v="5766" actId="1076"/>
          <ac:spMkLst>
            <pc:docMk/>
            <pc:sldMk cId="1137082595" sldId="282"/>
            <ac:spMk id="8" creationId="{5F523E4D-5F79-C9B4-13BB-8BCCC8666335}"/>
          </ac:spMkLst>
        </pc:spChg>
        <pc:spChg chg="mod">
          <ac:chgData name="St Dennis - Headteacher" userId="61c8c3ca-5665-4afe-8dad-05a5af9fd03c" providerId="ADAL" clId="{D2C5B0AE-6EF2-47C0-BCFB-BF9078B941B7}" dt="2026-07-02T21:01:35.502" v="5764" actId="20577"/>
          <ac:spMkLst>
            <pc:docMk/>
            <pc:sldMk cId="1137082595" sldId="282"/>
            <ac:spMk id="13" creationId="{5B1B0C64-1ABD-DF7F-DDFC-9BED3F9F7EDB}"/>
          </ac:spMkLst>
        </pc:spChg>
        <pc:spChg chg="add del mod">
          <ac:chgData name="St Dennis - Headteacher" userId="61c8c3ca-5665-4afe-8dad-05a5af9fd03c" providerId="ADAL" clId="{D2C5B0AE-6EF2-47C0-BCFB-BF9078B941B7}" dt="2026-07-02T21:01:27.033" v="5756" actId="478"/>
          <ac:spMkLst>
            <pc:docMk/>
            <pc:sldMk cId="1137082595" sldId="282"/>
            <ac:spMk id="15" creationId="{987B9421-C308-32FC-E955-80DA71481CA9}"/>
          </ac:spMkLst>
        </pc:spChg>
        <pc:spChg chg="add mod">
          <ac:chgData name="St Dennis - Headteacher" userId="61c8c3ca-5665-4afe-8dad-05a5af9fd03c" providerId="ADAL" clId="{D2C5B0AE-6EF2-47C0-BCFB-BF9078B941B7}" dt="2026-06-15T19:24:10.169" v="5451" actId="1076"/>
          <ac:spMkLst>
            <pc:docMk/>
            <pc:sldMk cId="1137082595" sldId="282"/>
            <ac:spMk id="17" creationId="{EEE623AB-B102-8834-5D32-D5B770DFDFBC}"/>
          </ac:spMkLst>
        </pc:spChg>
        <pc:spChg chg="add mod">
          <ac:chgData name="St Dennis - Headteacher" userId="61c8c3ca-5665-4afe-8dad-05a5af9fd03c" providerId="ADAL" clId="{D2C5B0AE-6EF2-47C0-BCFB-BF9078B941B7}" dt="2026-06-15T19:24:05.416" v="5449" actId="1076"/>
          <ac:spMkLst>
            <pc:docMk/>
            <pc:sldMk cId="1137082595" sldId="282"/>
            <ac:spMk id="19" creationId="{6F83460E-3166-A6A2-A0AE-152B9F6288E8}"/>
          </ac:spMkLst>
        </pc:spChg>
        <pc:picChg chg="mod">
          <ac:chgData name="St Dennis - Headteacher" userId="61c8c3ca-5665-4afe-8dad-05a5af9fd03c" providerId="ADAL" clId="{D2C5B0AE-6EF2-47C0-BCFB-BF9078B941B7}" dt="2026-06-15T19:24:02.920" v="5448" actId="1076"/>
          <ac:picMkLst>
            <pc:docMk/>
            <pc:sldMk cId="1137082595" sldId="282"/>
            <ac:picMk id="10" creationId="{980E9F94-5742-EA9B-D526-783D547B368C}"/>
          </ac:picMkLst>
        </pc:picChg>
        <pc:picChg chg="add mod">
          <ac:chgData name="St Dennis - Headteacher" userId="61c8c3ca-5665-4afe-8dad-05a5af9fd03c" providerId="ADAL" clId="{D2C5B0AE-6EF2-47C0-BCFB-BF9078B941B7}" dt="2026-06-15T19:24:00.120" v="5447" actId="1076"/>
          <ac:picMkLst>
            <pc:docMk/>
            <pc:sldMk cId="1137082595" sldId="282"/>
            <ac:picMk id="11" creationId="{1CAE1F9B-1B5D-4BDA-6B07-07B42FEAF941}"/>
          </ac:picMkLst>
        </pc:picChg>
        <pc:picChg chg="add mod">
          <ac:chgData name="St Dennis - Headteacher" userId="61c8c3ca-5665-4afe-8dad-05a5af9fd03c" providerId="ADAL" clId="{D2C5B0AE-6EF2-47C0-BCFB-BF9078B941B7}" dt="2026-06-14T20:53:57.126" v="5006"/>
          <ac:picMkLst>
            <pc:docMk/>
            <pc:sldMk cId="1137082595" sldId="282"/>
            <ac:picMk id="14" creationId="{0F6F3332-93E0-C093-A5A6-A04ED9C7302B}"/>
          </ac:picMkLst>
        </pc:picChg>
        <pc:picChg chg="mod">
          <ac:chgData name="St Dennis - Headteacher" userId="61c8c3ca-5665-4afe-8dad-05a5af9fd03c" providerId="ADAL" clId="{D2C5B0AE-6EF2-47C0-BCFB-BF9078B941B7}" dt="2026-06-15T19:24:07.352" v="5450" actId="1076"/>
          <ac:picMkLst>
            <pc:docMk/>
            <pc:sldMk cId="1137082595" sldId="282"/>
            <ac:picMk id="16" creationId="{2E194A0D-B5BB-D5BB-62CA-1E3835CABB85}"/>
          </ac:picMkLst>
        </pc:picChg>
      </pc:sldChg>
      <pc:sldChg chg="addSp delSp modSp mod ord">
        <pc:chgData name="St Dennis - Headteacher" userId="61c8c3ca-5665-4afe-8dad-05a5af9fd03c" providerId="ADAL" clId="{D2C5B0AE-6EF2-47C0-BCFB-BF9078B941B7}" dt="2026-06-14T19:20:24.179" v="4776" actId="20577"/>
        <pc:sldMkLst>
          <pc:docMk/>
          <pc:sldMk cId="322221995" sldId="284"/>
        </pc:sldMkLst>
        <pc:spChg chg="add mod">
          <ac:chgData name="St Dennis - Headteacher" userId="61c8c3ca-5665-4afe-8dad-05a5af9fd03c" providerId="ADAL" clId="{D2C5B0AE-6EF2-47C0-BCFB-BF9078B941B7}" dt="2026-06-14T19:20:24.179" v="4776" actId="20577"/>
          <ac:spMkLst>
            <pc:docMk/>
            <pc:sldMk cId="322221995" sldId="284"/>
            <ac:spMk id="7" creationId="{7AE79E01-E9D5-7499-C0AA-5229634E8092}"/>
          </ac:spMkLst>
        </pc:spChg>
      </pc:sldChg>
      <pc:sldChg chg="addSp delSp modSp mod">
        <pc:chgData name="St Dennis - Headteacher" userId="61c8c3ca-5665-4afe-8dad-05a5af9fd03c" providerId="ADAL" clId="{D2C5B0AE-6EF2-47C0-BCFB-BF9078B941B7}" dt="2026-06-14T21:00:23.548" v="5065" actId="1076"/>
        <pc:sldMkLst>
          <pc:docMk/>
          <pc:sldMk cId="323833240" sldId="285"/>
        </pc:sldMkLst>
        <pc:spChg chg="add mod">
          <ac:chgData name="St Dennis - Headteacher" userId="61c8c3ca-5665-4afe-8dad-05a5af9fd03c" providerId="ADAL" clId="{D2C5B0AE-6EF2-47C0-BCFB-BF9078B941B7}" dt="2026-06-14T20:59:42.478" v="5056" actId="14100"/>
          <ac:spMkLst>
            <pc:docMk/>
            <pc:sldMk cId="323833240" sldId="285"/>
            <ac:spMk id="10" creationId="{635373D2-ACAC-9F93-F6EA-0A2910B81D15}"/>
          </ac:spMkLst>
        </pc:spChg>
        <pc:picChg chg="add mod">
          <ac:chgData name="St Dennis - Headteacher" userId="61c8c3ca-5665-4afe-8dad-05a5af9fd03c" providerId="ADAL" clId="{D2C5B0AE-6EF2-47C0-BCFB-BF9078B941B7}" dt="2026-06-14T21:00:21.175" v="5064" actId="14100"/>
          <ac:picMkLst>
            <pc:docMk/>
            <pc:sldMk cId="323833240" sldId="285"/>
            <ac:picMk id="5" creationId="{EF96B5FE-B9D6-E12D-4F07-26AF283F7FB1}"/>
          </ac:picMkLst>
        </pc:picChg>
        <pc:picChg chg="add mod">
          <ac:chgData name="St Dennis - Headteacher" userId="61c8c3ca-5665-4afe-8dad-05a5af9fd03c" providerId="ADAL" clId="{D2C5B0AE-6EF2-47C0-BCFB-BF9078B941B7}" dt="2026-06-14T21:00:23.548" v="5065" actId="1076"/>
          <ac:picMkLst>
            <pc:docMk/>
            <pc:sldMk cId="323833240" sldId="285"/>
            <ac:picMk id="11" creationId="{A17D5CAE-7F4A-C47C-085B-FE352A9F19B9}"/>
          </ac:picMkLst>
        </pc:picChg>
      </pc:sldChg>
      <pc:sldChg chg="modSp add mod">
        <pc:chgData name="St Dennis - Headteacher" userId="61c8c3ca-5665-4afe-8dad-05a5af9fd03c" providerId="ADAL" clId="{D2C5B0AE-6EF2-47C0-BCFB-BF9078B941B7}" dt="2026-06-14T19:21:19.983" v="4785" actId="20577"/>
        <pc:sldMkLst>
          <pc:docMk/>
          <pc:sldMk cId="3903898081" sldId="295"/>
        </pc:sldMkLst>
        <pc:spChg chg="mod">
          <ac:chgData name="St Dennis - Headteacher" userId="61c8c3ca-5665-4afe-8dad-05a5af9fd03c" providerId="ADAL" clId="{D2C5B0AE-6EF2-47C0-BCFB-BF9078B941B7}" dt="2026-06-14T19:21:19.983" v="4785" actId="20577"/>
          <ac:spMkLst>
            <pc:docMk/>
            <pc:sldMk cId="3903898081" sldId="295"/>
            <ac:spMk id="7" creationId="{E9A94E05-0740-488B-B7C4-63B7D5A24C85}"/>
          </ac:spMkLst>
        </pc:spChg>
      </pc:sldChg>
      <pc:sldChg chg="addSp delSp modSp mod">
        <pc:chgData name="St Dennis - Headteacher" userId="61c8c3ca-5665-4afe-8dad-05a5af9fd03c" providerId="ADAL" clId="{D2C5B0AE-6EF2-47C0-BCFB-BF9078B941B7}" dt="2026-06-14T19:22:13.792" v="4786" actId="20577"/>
        <pc:sldMkLst>
          <pc:docMk/>
          <pc:sldMk cId="1772532706" sldId="296"/>
        </pc:sldMkLst>
        <pc:spChg chg="add mod">
          <ac:chgData name="St Dennis - Headteacher" userId="61c8c3ca-5665-4afe-8dad-05a5af9fd03c" providerId="ADAL" clId="{D2C5B0AE-6EF2-47C0-BCFB-BF9078B941B7}" dt="2026-06-14T19:22:13.792" v="4786" actId="20577"/>
          <ac:spMkLst>
            <pc:docMk/>
            <pc:sldMk cId="1772532706" sldId="296"/>
            <ac:spMk id="11" creationId="{97D22075-5B55-4DA3-E3CC-A56F762925F3}"/>
          </ac:spMkLst>
        </pc:spChg>
      </pc:sldChg>
      <pc:sldChg chg="addSp delSp modSp add mod ord">
        <pc:chgData name="St Dennis - Headteacher" userId="61c8c3ca-5665-4afe-8dad-05a5af9fd03c" providerId="ADAL" clId="{D2C5B0AE-6EF2-47C0-BCFB-BF9078B941B7}" dt="2026-07-01T07:07:19.180" v="5729" actId="20577"/>
        <pc:sldMkLst>
          <pc:docMk/>
          <pc:sldMk cId="1669754230" sldId="298"/>
        </pc:sldMkLst>
        <pc:spChg chg="add mod">
          <ac:chgData name="St Dennis - Headteacher" userId="61c8c3ca-5665-4afe-8dad-05a5af9fd03c" providerId="ADAL" clId="{D2C5B0AE-6EF2-47C0-BCFB-BF9078B941B7}" dt="2026-07-01T07:07:19.180" v="5729" actId="20577"/>
          <ac:spMkLst>
            <pc:docMk/>
            <pc:sldMk cId="1669754230" sldId="298"/>
            <ac:spMk id="5" creationId="{B95B9FE1-6E4F-6714-90D1-74E66BCB900F}"/>
          </ac:spMkLst>
        </pc:spChg>
        <pc:spChg chg="add mod">
          <ac:chgData name="St Dennis - Headteacher" userId="61c8c3ca-5665-4afe-8dad-05a5af9fd03c" providerId="ADAL" clId="{D2C5B0AE-6EF2-47C0-BCFB-BF9078B941B7}" dt="2026-06-14T19:22:37.312" v="4787" actId="20577"/>
          <ac:spMkLst>
            <pc:docMk/>
            <pc:sldMk cId="1669754230" sldId="298"/>
            <ac:spMk id="11" creationId="{C9B877E3-27DD-9978-98BB-A6746F119181}"/>
          </ac:spMkLst>
        </pc:spChg>
      </pc:sldChg>
      <pc:sldChg chg="addSp delSp modSp add mod">
        <pc:chgData name="St Dennis - Headteacher" userId="61c8c3ca-5665-4afe-8dad-05a5af9fd03c" providerId="ADAL" clId="{D2C5B0AE-6EF2-47C0-BCFB-BF9078B941B7}" dt="2026-06-14T19:23:22.835" v="4790" actId="20577"/>
        <pc:sldMkLst>
          <pc:docMk/>
          <pc:sldMk cId="2126042905" sldId="301"/>
        </pc:sldMkLst>
        <pc:spChg chg="mod">
          <ac:chgData name="St Dennis - Headteacher" userId="61c8c3ca-5665-4afe-8dad-05a5af9fd03c" providerId="ADAL" clId="{D2C5B0AE-6EF2-47C0-BCFB-BF9078B941B7}" dt="2026-06-14T19:23:22.835" v="4790" actId="20577"/>
          <ac:spMkLst>
            <pc:docMk/>
            <pc:sldMk cId="2126042905" sldId="301"/>
            <ac:spMk id="10" creationId="{94049152-CD8C-7B81-B60A-5979F00A5936}"/>
          </ac:spMkLst>
        </pc:spChg>
      </pc:sldChg>
      <pc:sldChg chg="delSp modSp add mod">
        <pc:chgData name="St Dennis - Headteacher" userId="61c8c3ca-5665-4afe-8dad-05a5af9fd03c" providerId="ADAL" clId="{D2C5B0AE-6EF2-47C0-BCFB-BF9078B941B7}" dt="2026-06-14T19:24:44.378" v="4840" actId="20577"/>
        <pc:sldMkLst>
          <pc:docMk/>
          <pc:sldMk cId="2961333193" sldId="302"/>
        </pc:sldMkLst>
        <pc:spChg chg="mod">
          <ac:chgData name="St Dennis - Headteacher" userId="61c8c3ca-5665-4afe-8dad-05a5af9fd03c" providerId="ADAL" clId="{D2C5B0AE-6EF2-47C0-BCFB-BF9078B941B7}" dt="2026-06-14T19:24:44.378" v="4840" actId="20577"/>
          <ac:spMkLst>
            <pc:docMk/>
            <pc:sldMk cId="2961333193" sldId="302"/>
            <ac:spMk id="10" creationId="{275C00ED-583F-D171-2F0E-6821D20F1957}"/>
          </ac:spMkLst>
        </pc:spChg>
      </pc:sldChg>
      <pc:sldChg chg="modSp mod">
        <pc:chgData name="St Dennis - Headteacher" userId="61c8c3ca-5665-4afe-8dad-05a5af9fd03c" providerId="ADAL" clId="{D2C5B0AE-6EF2-47C0-BCFB-BF9078B941B7}" dt="2026-07-01T07:09:47.024" v="5732" actId="1076"/>
        <pc:sldMkLst>
          <pc:docMk/>
          <pc:sldMk cId="3918630139" sldId="303"/>
        </pc:sldMkLst>
        <pc:spChg chg="mod">
          <ac:chgData name="St Dennis - Headteacher" userId="61c8c3ca-5665-4afe-8dad-05a5af9fd03c" providerId="ADAL" clId="{D2C5B0AE-6EF2-47C0-BCFB-BF9078B941B7}" dt="2026-07-01T07:09:47.024" v="5732" actId="1076"/>
          <ac:spMkLst>
            <pc:docMk/>
            <pc:sldMk cId="3918630139" sldId="303"/>
            <ac:spMk id="7" creationId="{32F82A48-77E3-4C5A-9271-CC41DA321BAA}"/>
          </ac:spMkLst>
        </pc:spChg>
        <pc:picChg chg="mod">
          <ac:chgData name="St Dennis - Headteacher" userId="61c8c3ca-5665-4afe-8dad-05a5af9fd03c" providerId="ADAL" clId="{D2C5B0AE-6EF2-47C0-BCFB-BF9078B941B7}" dt="2026-07-01T07:09:41.464" v="5731" actId="1440"/>
          <ac:picMkLst>
            <pc:docMk/>
            <pc:sldMk cId="3918630139" sldId="303"/>
            <ac:picMk id="2" creationId="{595B7EF7-6F15-C4FD-F981-A55E73A4B235}"/>
          </ac:picMkLst>
        </pc:picChg>
      </pc:sldChg>
      <pc:sldChg chg="addSp delSp modSp add mod ord">
        <pc:chgData name="St Dennis - Headteacher" userId="61c8c3ca-5665-4afe-8dad-05a5af9fd03c" providerId="ADAL" clId="{D2C5B0AE-6EF2-47C0-BCFB-BF9078B941B7}" dt="2026-07-01T07:09:29.776" v="5730" actId="1440"/>
        <pc:sldMkLst>
          <pc:docMk/>
          <pc:sldMk cId="3753397006" sldId="304"/>
        </pc:sldMkLst>
        <pc:spChg chg="mod">
          <ac:chgData name="St Dennis - Headteacher" userId="61c8c3ca-5665-4afe-8dad-05a5af9fd03c" providerId="ADAL" clId="{D2C5B0AE-6EF2-47C0-BCFB-BF9078B941B7}" dt="2026-06-02T17:05:20.231" v="4764" actId="1076"/>
          <ac:spMkLst>
            <pc:docMk/>
            <pc:sldMk cId="3753397006" sldId="304"/>
            <ac:spMk id="10" creationId="{6D3A1A28-34C0-EC68-AD4E-EB5496553C8F}"/>
          </ac:spMkLst>
        </pc:spChg>
        <pc:spChg chg="mod">
          <ac:chgData name="St Dennis - Headteacher" userId="61c8c3ca-5665-4afe-8dad-05a5af9fd03c" providerId="ADAL" clId="{D2C5B0AE-6EF2-47C0-BCFB-BF9078B941B7}" dt="2026-06-02T17:05:18.294" v="4763" actId="1076"/>
          <ac:spMkLst>
            <pc:docMk/>
            <pc:sldMk cId="3753397006" sldId="304"/>
            <ac:spMk id="11" creationId="{DAEE22C1-CC75-320B-19B3-611BD3FD37CE}"/>
          </ac:spMkLst>
        </pc:spChg>
        <pc:picChg chg="mod">
          <ac:chgData name="St Dennis - Headteacher" userId="61c8c3ca-5665-4afe-8dad-05a5af9fd03c" providerId="ADAL" clId="{D2C5B0AE-6EF2-47C0-BCFB-BF9078B941B7}" dt="2026-07-01T07:09:29.776" v="5730" actId="1440"/>
          <ac:picMkLst>
            <pc:docMk/>
            <pc:sldMk cId="3753397006" sldId="304"/>
            <ac:picMk id="2" creationId="{6EF41596-1791-5BC5-25AE-4F3232F59C0B}"/>
          </ac:picMkLst>
        </pc:picChg>
      </pc:sldChg>
      <pc:sldChg chg="delSp modSp add mod">
        <pc:chgData name="St Dennis - Headteacher" userId="61c8c3ca-5665-4afe-8dad-05a5af9fd03c" providerId="ADAL" clId="{D2C5B0AE-6EF2-47C0-BCFB-BF9078B941B7}" dt="2026-06-02T17:05:29.901" v="4767" actId="1076"/>
        <pc:sldMkLst>
          <pc:docMk/>
          <pc:sldMk cId="3957248735" sldId="305"/>
        </pc:sldMkLst>
        <pc:spChg chg="mod">
          <ac:chgData name="St Dennis - Headteacher" userId="61c8c3ca-5665-4afe-8dad-05a5af9fd03c" providerId="ADAL" clId="{D2C5B0AE-6EF2-47C0-BCFB-BF9078B941B7}" dt="2026-06-02T17:05:29.901" v="4767" actId="1076"/>
          <ac:spMkLst>
            <pc:docMk/>
            <pc:sldMk cId="3957248735" sldId="305"/>
            <ac:spMk id="10" creationId="{DE6DD2A5-7564-36C7-EF03-3958A632D84B}"/>
          </ac:spMkLst>
        </pc:spChg>
        <pc:spChg chg="mod">
          <ac:chgData name="St Dennis - Headteacher" userId="61c8c3ca-5665-4afe-8dad-05a5af9fd03c" providerId="ADAL" clId="{D2C5B0AE-6EF2-47C0-BCFB-BF9078B941B7}" dt="2026-06-02T17:05:26.508" v="4766" actId="1076"/>
          <ac:spMkLst>
            <pc:docMk/>
            <pc:sldMk cId="3957248735" sldId="305"/>
            <ac:spMk id="11" creationId="{FEBB4979-4C5A-E4C9-CA66-72D591A3B225}"/>
          </ac:spMkLst>
        </pc:spChg>
      </pc:sldChg>
      <pc:sldChg chg="delSp modSp add mod">
        <pc:chgData name="St Dennis - Headteacher" userId="61c8c3ca-5665-4afe-8dad-05a5af9fd03c" providerId="ADAL" clId="{D2C5B0AE-6EF2-47C0-BCFB-BF9078B941B7}" dt="2026-06-14T19:25:29.542" v="4843" actId="20577"/>
        <pc:sldMkLst>
          <pc:docMk/>
          <pc:sldMk cId="3632472843" sldId="306"/>
        </pc:sldMkLst>
        <pc:spChg chg="mod">
          <ac:chgData name="St Dennis - Headteacher" userId="61c8c3ca-5665-4afe-8dad-05a5af9fd03c" providerId="ADAL" clId="{D2C5B0AE-6EF2-47C0-BCFB-BF9078B941B7}" dt="2026-06-14T19:25:29.542" v="4843" actId="20577"/>
          <ac:spMkLst>
            <pc:docMk/>
            <pc:sldMk cId="3632472843" sldId="306"/>
            <ac:spMk id="10" creationId="{7B979E93-D007-3A34-5519-9E2203A0BA26}"/>
          </ac:spMkLst>
        </pc:spChg>
        <pc:spChg chg="mod">
          <ac:chgData name="St Dennis - Headteacher" userId="61c8c3ca-5665-4afe-8dad-05a5af9fd03c" providerId="ADAL" clId="{D2C5B0AE-6EF2-47C0-BCFB-BF9078B941B7}" dt="2026-06-02T17:05:41.045" v="4769" actId="1076"/>
          <ac:spMkLst>
            <pc:docMk/>
            <pc:sldMk cId="3632472843" sldId="306"/>
            <ac:spMk id="11" creationId="{F02ABA93-ADFF-328B-BD70-55474BABF26C}"/>
          </ac:spMkLst>
        </pc:spChg>
      </pc:sldChg>
      <pc:sldChg chg="addSp delSp modSp add mod">
        <pc:chgData name="St Dennis - Headteacher" userId="61c8c3ca-5665-4afe-8dad-05a5af9fd03c" providerId="ADAL" clId="{D2C5B0AE-6EF2-47C0-BCFB-BF9078B941B7}" dt="2026-06-14T19:26:49.758" v="4866" actId="20577"/>
        <pc:sldMkLst>
          <pc:docMk/>
          <pc:sldMk cId="2673740562" sldId="307"/>
        </pc:sldMkLst>
        <pc:spChg chg="add mod">
          <ac:chgData name="St Dennis - Headteacher" userId="61c8c3ca-5665-4afe-8dad-05a5af9fd03c" providerId="ADAL" clId="{D2C5B0AE-6EF2-47C0-BCFB-BF9078B941B7}" dt="2026-06-14T19:26:49.758" v="4866" actId="20577"/>
          <ac:spMkLst>
            <pc:docMk/>
            <pc:sldMk cId="2673740562" sldId="307"/>
            <ac:spMk id="2" creationId="{7F3B58BE-B4FB-DA26-45E7-29F336B51571}"/>
          </ac:spMkLst>
        </pc:spChg>
      </pc:sldChg>
      <pc:sldChg chg="modSp add mod ord">
        <pc:chgData name="St Dennis - Headteacher" userId="61c8c3ca-5665-4afe-8dad-05a5af9fd03c" providerId="ADAL" clId="{D2C5B0AE-6EF2-47C0-BCFB-BF9078B941B7}" dt="2026-06-30T10:55:37.706" v="5634"/>
        <pc:sldMkLst>
          <pc:docMk/>
          <pc:sldMk cId="736179497" sldId="309"/>
        </pc:sldMkLst>
        <pc:spChg chg="mod">
          <ac:chgData name="St Dennis - Headteacher" userId="61c8c3ca-5665-4afe-8dad-05a5af9fd03c" providerId="ADAL" clId="{D2C5B0AE-6EF2-47C0-BCFB-BF9078B941B7}" dt="2026-06-30T10:54:27.025" v="5628" actId="20577"/>
          <ac:spMkLst>
            <pc:docMk/>
            <pc:sldMk cId="736179497" sldId="309"/>
            <ac:spMk id="15" creationId="{9CE511BE-46C9-A8DB-205F-93B11ABE4E95}"/>
          </ac:spMkLst>
        </pc:spChg>
      </pc:sldChg>
      <pc:sldChg chg="modSp add mod">
        <pc:chgData name="St Dennis - Headteacher" userId="61c8c3ca-5665-4afe-8dad-05a5af9fd03c" providerId="ADAL" clId="{D2C5B0AE-6EF2-47C0-BCFB-BF9078B941B7}" dt="2026-06-14T19:27:57.385" v="4872" actId="20577"/>
        <pc:sldMkLst>
          <pc:docMk/>
          <pc:sldMk cId="4097808767" sldId="310"/>
        </pc:sldMkLst>
        <pc:spChg chg="mod">
          <ac:chgData name="St Dennis - Headteacher" userId="61c8c3ca-5665-4afe-8dad-05a5af9fd03c" providerId="ADAL" clId="{D2C5B0AE-6EF2-47C0-BCFB-BF9078B941B7}" dt="2026-06-14T19:27:57.385" v="4872" actId="20577"/>
          <ac:spMkLst>
            <pc:docMk/>
            <pc:sldMk cId="4097808767" sldId="310"/>
            <ac:spMk id="15" creationId="{4B33B04D-420A-3D01-0EE8-BBED51488537}"/>
          </ac:spMkLst>
        </pc:spChg>
      </pc:sldChg>
      <pc:sldChg chg="addSp delSp modSp mod">
        <pc:chgData name="St Dennis - Headteacher" userId="61c8c3ca-5665-4afe-8dad-05a5af9fd03c" providerId="ADAL" clId="{D2C5B0AE-6EF2-47C0-BCFB-BF9078B941B7}" dt="2026-06-30T10:59:36.729" v="5672" actId="20577"/>
        <pc:sldMkLst>
          <pc:docMk/>
          <pc:sldMk cId="4242937503" sldId="313"/>
        </pc:sldMkLst>
        <pc:spChg chg="mod">
          <ac:chgData name="St Dennis - Headteacher" userId="61c8c3ca-5665-4afe-8dad-05a5af9fd03c" providerId="ADAL" clId="{D2C5B0AE-6EF2-47C0-BCFB-BF9078B941B7}" dt="2026-06-30T10:59:36.729" v="5672" actId="20577"/>
          <ac:spMkLst>
            <pc:docMk/>
            <pc:sldMk cId="4242937503" sldId="313"/>
            <ac:spMk id="6" creationId="{0F0C051E-9FB7-D840-0477-2AE72C4EC635}"/>
          </ac:spMkLst>
        </pc:spChg>
        <pc:spChg chg="mod">
          <ac:chgData name="St Dennis - Headteacher" userId="61c8c3ca-5665-4afe-8dad-05a5af9fd03c" providerId="ADAL" clId="{D2C5B0AE-6EF2-47C0-BCFB-BF9078B941B7}" dt="2026-06-30T10:58:34.259" v="5638" actId="207"/>
          <ac:spMkLst>
            <pc:docMk/>
            <pc:sldMk cId="4242937503" sldId="313"/>
            <ac:spMk id="14" creationId="{AD2E5A8D-BAD6-E30D-75C6-8A1BE0935C6F}"/>
          </ac:spMkLst>
        </pc:spChg>
        <pc:picChg chg="add mod">
          <ac:chgData name="St Dennis - Headteacher" userId="61c8c3ca-5665-4afe-8dad-05a5af9fd03c" providerId="ADAL" clId="{D2C5B0AE-6EF2-47C0-BCFB-BF9078B941B7}" dt="2026-06-30T10:58:29.396" v="5637" actId="14100"/>
          <ac:picMkLst>
            <pc:docMk/>
            <pc:sldMk cId="4242937503" sldId="313"/>
            <ac:picMk id="2" creationId="{6ABD5073-A524-5A1A-73BB-50FD795766C5}"/>
          </ac:picMkLst>
        </pc:picChg>
      </pc:sldChg>
      <pc:sldChg chg="addSp delSp modSp add mod">
        <pc:chgData name="St Dennis - Headteacher" userId="61c8c3ca-5665-4afe-8dad-05a5af9fd03c" providerId="ADAL" clId="{D2C5B0AE-6EF2-47C0-BCFB-BF9078B941B7}" dt="2026-07-01T07:10:01.725" v="5733" actId="1440"/>
        <pc:sldMkLst>
          <pc:docMk/>
          <pc:sldMk cId="3090520951" sldId="314"/>
        </pc:sldMkLst>
        <pc:spChg chg="mod">
          <ac:chgData name="St Dennis - Headteacher" userId="61c8c3ca-5665-4afe-8dad-05a5af9fd03c" providerId="ADAL" clId="{D2C5B0AE-6EF2-47C0-BCFB-BF9078B941B7}" dt="2026-06-30T10:59:49.478" v="5704" actId="20577"/>
          <ac:spMkLst>
            <pc:docMk/>
            <pc:sldMk cId="3090520951" sldId="314"/>
            <ac:spMk id="6" creationId="{55B805D1-E7EA-74C7-F1B6-CAFF8526E61D}"/>
          </ac:spMkLst>
        </pc:spChg>
        <pc:spChg chg="mod">
          <ac:chgData name="St Dennis - Headteacher" userId="61c8c3ca-5665-4afe-8dad-05a5af9fd03c" providerId="ADAL" clId="{D2C5B0AE-6EF2-47C0-BCFB-BF9078B941B7}" dt="2026-06-30T10:59:01.940" v="5648" actId="207"/>
          <ac:spMkLst>
            <pc:docMk/>
            <pc:sldMk cId="3090520951" sldId="314"/>
            <ac:spMk id="14" creationId="{AD964F73-AA42-A5A1-DAE2-2DD71CF37C51}"/>
          </ac:spMkLst>
        </pc:spChg>
        <pc:spChg chg="add del mod">
          <ac:chgData name="St Dennis - Headteacher" userId="61c8c3ca-5665-4afe-8dad-05a5af9fd03c" providerId="ADAL" clId="{D2C5B0AE-6EF2-47C0-BCFB-BF9078B941B7}" dt="2026-06-14T19:32:32.807" v="4928" actId="20577"/>
          <ac:spMkLst>
            <pc:docMk/>
            <pc:sldMk cId="3090520951" sldId="314"/>
            <ac:spMk id="15" creationId="{A6F2019B-E2EF-8DBB-9194-3511E8B79ADC}"/>
          </ac:spMkLst>
        </pc:spChg>
        <pc:picChg chg="add mod">
          <ac:chgData name="St Dennis - Headteacher" userId="61c8c3ca-5665-4afe-8dad-05a5af9fd03c" providerId="ADAL" clId="{D2C5B0AE-6EF2-47C0-BCFB-BF9078B941B7}" dt="2026-06-30T10:58:59.220" v="5647" actId="14100"/>
          <ac:picMkLst>
            <pc:docMk/>
            <pc:sldMk cId="3090520951" sldId="314"/>
            <ac:picMk id="4" creationId="{3EB64C36-54CD-2665-F24D-E8CFD2B123B1}"/>
          </ac:picMkLst>
        </pc:picChg>
        <pc:picChg chg="add mod">
          <ac:chgData name="St Dennis - Headteacher" userId="61c8c3ca-5665-4afe-8dad-05a5af9fd03c" providerId="ADAL" clId="{D2C5B0AE-6EF2-47C0-BCFB-BF9078B941B7}" dt="2026-07-01T07:10:01.725" v="5733" actId="1440"/>
          <ac:picMkLst>
            <pc:docMk/>
            <pc:sldMk cId="3090520951" sldId="314"/>
            <ac:picMk id="8" creationId="{A6CFFA51-4914-9ADF-47B3-C13F5DF5DCA2}"/>
          </ac:picMkLst>
        </pc:picChg>
      </pc:sldChg>
      <pc:sldChg chg="modSp add mod">
        <pc:chgData name="St Dennis - Headteacher" userId="61c8c3ca-5665-4afe-8dad-05a5af9fd03c" providerId="ADAL" clId="{D2C5B0AE-6EF2-47C0-BCFB-BF9078B941B7}" dt="2026-06-14T19:29:49.509" v="4919" actId="20577"/>
        <pc:sldMkLst>
          <pc:docMk/>
          <pc:sldMk cId="2654373687" sldId="318"/>
        </pc:sldMkLst>
        <pc:spChg chg="mod">
          <ac:chgData name="St Dennis - Headteacher" userId="61c8c3ca-5665-4afe-8dad-05a5af9fd03c" providerId="ADAL" clId="{D2C5B0AE-6EF2-47C0-BCFB-BF9078B941B7}" dt="2026-06-14T19:29:49.509" v="4919" actId="20577"/>
          <ac:spMkLst>
            <pc:docMk/>
            <pc:sldMk cId="2654373687" sldId="318"/>
            <ac:spMk id="11" creationId="{408953BE-91E9-D7A1-6B2A-B372A5877804}"/>
          </ac:spMkLst>
        </pc:spChg>
      </pc:sldChg>
      <pc:sldChg chg="modSp add mod ord">
        <pc:chgData name="St Dennis - Headteacher" userId="61c8c3ca-5665-4afe-8dad-05a5af9fd03c" providerId="ADAL" clId="{D2C5B0AE-6EF2-47C0-BCFB-BF9078B941B7}" dt="2026-06-14T19:30:39.779" v="4927" actId="20577"/>
        <pc:sldMkLst>
          <pc:docMk/>
          <pc:sldMk cId="3983774452" sldId="321"/>
        </pc:sldMkLst>
        <pc:spChg chg="mod">
          <ac:chgData name="St Dennis - Headteacher" userId="61c8c3ca-5665-4afe-8dad-05a5af9fd03c" providerId="ADAL" clId="{D2C5B0AE-6EF2-47C0-BCFB-BF9078B941B7}" dt="2026-06-14T19:30:39.779" v="4927" actId="20577"/>
          <ac:spMkLst>
            <pc:docMk/>
            <pc:sldMk cId="3983774452" sldId="321"/>
            <ac:spMk id="11" creationId="{8A9580BF-5FC3-7181-508F-07BF8B8614CC}"/>
          </ac:spMkLst>
        </pc:spChg>
      </pc:sldChg>
      <pc:sldChg chg="addSp delSp modSp add mod">
        <pc:chgData name="St Dennis - Headteacher" userId="61c8c3ca-5665-4afe-8dad-05a5af9fd03c" providerId="ADAL" clId="{D2C5B0AE-6EF2-47C0-BCFB-BF9078B941B7}" dt="2026-06-14T21:02:55.802" v="5088" actId="1076"/>
        <pc:sldMkLst>
          <pc:docMk/>
          <pc:sldMk cId="3944584026" sldId="322"/>
        </pc:sldMkLst>
        <pc:picChg chg="add mod">
          <ac:chgData name="St Dennis - Headteacher" userId="61c8c3ca-5665-4afe-8dad-05a5af9fd03c" providerId="ADAL" clId="{D2C5B0AE-6EF2-47C0-BCFB-BF9078B941B7}" dt="2026-06-14T21:02:28.697" v="5084" actId="14100"/>
          <ac:picMkLst>
            <pc:docMk/>
            <pc:sldMk cId="3944584026" sldId="322"/>
            <ac:picMk id="9" creationId="{AECFB2F4-4CF0-8DAC-EAFF-E1362523A667}"/>
          </ac:picMkLst>
        </pc:picChg>
        <pc:picChg chg="add mod modCrop">
          <ac:chgData name="St Dennis - Headteacher" userId="61c8c3ca-5665-4afe-8dad-05a5af9fd03c" providerId="ADAL" clId="{D2C5B0AE-6EF2-47C0-BCFB-BF9078B941B7}" dt="2026-06-14T21:02:55.802" v="5088" actId="1076"/>
          <ac:picMkLst>
            <pc:docMk/>
            <pc:sldMk cId="3944584026" sldId="322"/>
            <ac:picMk id="11" creationId="{2A620D1B-E91F-3357-89AB-914B1872F67F}"/>
          </ac:picMkLst>
        </pc:picChg>
      </pc:sldChg>
      <pc:sldChg chg="addSp delSp modSp mod">
        <pc:chgData name="St Dennis - Headteacher" userId="61c8c3ca-5665-4afe-8dad-05a5af9fd03c" providerId="ADAL" clId="{D2C5B0AE-6EF2-47C0-BCFB-BF9078B941B7}" dt="2026-06-30T10:59:42.776" v="5688" actId="20577"/>
        <pc:sldMkLst>
          <pc:docMk/>
          <pc:sldMk cId="3216369280" sldId="323"/>
        </pc:sldMkLst>
        <pc:spChg chg="mod">
          <ac:chgData name="St Dennis - Headteacher" userId="61c8c3ca-5665-4afe-8dad-05a5af9fd03c" providerId="ADAL" clId="{D2C5B0AE-6EF2-47C0-BCFB-BF9078B941B7}" dt="2026-06-30T10:59:42.776" v="5688" actId="20577"/>
          <ac:spMkLst>
            <pc:docMk/>
            <pc:sldMk cId="3216369280" sldId="323"/>
            <ac:spMk id="6" creationId="{55B805D1-E7EA-74C7-F1B6-CAFF8526E61D}"/>
          </ac:spMkLst>
        </pc:spChg>
        <pc:spChg chg="mod">
          <ac:chgData name="St Dennis - Headteacher" userId="61c8c3ca-5665-4afe-8dad-05a5af9fd03c" providerId="ADAL" clId="{D2C5B0AE-6EF2-47C0-BCFB-BF9078B941B7}" dt="2026-06-30T10:58:39.098" v="5639" actId="207"/>
          <ac:spMkLst>
            <pc:docMk/>
            <pc:sldMk cId="3216369280" sldId="323"/>
            <ac:spMk id="14" creationId="{AD964F73-AA42-A5A1-DAE2-2DD71CF37C51}"/>
          </ac:spMkLst>
        </pc:spChg>
        <pc:picChg chg="add mod">
          <ac:chgData name="St Dennis - Headteacher" userId="61c8c3ca-5665-4afe-8dad-05a5af9fd03c" providerId="ADAL" clId="{D2C5B0AE-6EF2-47C0-BCFB-BF9078B941B7}" dt="2026-06-30T10:58:44.891" v="5642" actId="14100"/>
          <ac:picMkLst>
            <pc:docMk/>
            <pc:sldMk cId="3216369280" sldId="323"/>
            <ac:picMk id="2" creationId="{6CE4164D-95F4-C2BA-63B6-2154ABA8D0A1}"/>
          </ac:picMkLst>
        </pc:picChg>
      </pc:sldChg>
    </pc:docChg>
  </pc:docChgLst>
  <pc:docChgLst>
    <pc:chgData name="St Dennis - Headteacher" userId="61c8c3ca-5665-4afe-8dad-05a5af9fd03c" providerId="ADAL" clId="{17E53EBA-B19A-4888-95A4-7810D89A46B2}"/>
    <pc:docChg chg="undo custSel addSld modSld sldOrd">
      <pc:chgData name="St Dennis - Headteacher" userId="61c8c3ca-5665-4afe-8dad-05a5af9fd03c" providerId="ADAL" clId="{17E53EBA-B19A-4888-95A4-7810D89A46B2}" dt="2026-06-26T11:43:52.380" v="2431" actId="478"/>
      <pc:docMkLst>
        <pc:docMk/>
      </pc:docMkLst>
      <pc:sldChg chg="addSp delSp modSp">
        <pc:chgData name="St Dennis - Headteacher" userId="61c8c3ca-5665-4afe-8dad-05a5af9fd03c" providerId="ADAL" clId="{17E53EBA-B19A-4888-95A4-7810D89A46B2}" dt="2026-06-26T08:56:15.813" v="28" actId="1076"/>
        <pc:sldMkLst>
          <pc:docMk/>
          <pc:sldMk cId="3091954472" sldId="256"/>
        </pc:sldMkLst>
        <pc:spChg chg="mod">
          <ac:chgData name="St Dennis - Headteacher" userId="61c8c3ca-5665-4afe-8dad-05a5af9fd03c" providerId="ADAL" clId="{17E53EBA-B19A-4888-95A4-7810D89A46B2}" dt="2026-06-26T08:54:22.465" v="21" actId="1076"/>
          <ac:spMkLst>
            <pc:docMk/>
            <pc:sldMk cId="3091954472" sldId="256"/>
            <ac:spMk id="10" creationId="{6DD78A78-03A7-8541-1691-078EE7C127E4}"/>
          </ac:spMkLst>
        </pc:spChg>
        <pc:spChg chg="ord">
          <ac:chgData name="St Dennis - Headteacher" userId="61c8c3ca-5665-4afe-8dad-05a5af9fd03c" providerId="ADAL" clId="{17E53EBA-B19A-4888-95A4-7810D89A46B2}" dt="2026-06-26T08:54:19.855" v="20" actId="167"/>
          <ac:spMkLst>
            <pc:docMk/>
            <pc:sldMk cId="3091954472" sldId="256"/>
            <ac:spMk id="13" creationId="{E5E4ABE3-2E84-7070-5C48-3CA9770C8AF4}"/>
          </ac:spMkLst>
        </pc:spChg>
        <pc:spChg chg="add mod ord">
          <ac:chgData name="St Dennis - Headteacher" userId="61c8c3ca-5665-4afe-8dad-05a5af9fd03c" providerId="ADAL" clId="{17E53EBA-B19A-4888-95A4-7810D89A46B2}" dt="2026-06-26T08:56:15.813" v="28" actId="1076"/>
          <ac:spMkLst>
            <pc:docMk/>
            <pc:sldMk cId="3091954472" sldId="256"/>
            <ac:spMk id="18" creationId="{9B508DFF-6F31-48CA-ABBE-CA6DB4EDDA8E}"/>
          </ac:spMkLst>
        </pc:spChg>
      </pc:sldChg>
      <pc:sldChg chg="modSp">
        <pc:chgData name="St Dennis - Headteacher" userId="61c8c3ca-5665-4afe-8dad-05a5af9fd03c" providerId="ADAL" clId="{17E53EBA-B19A-4888-95A4-7810D89A46B2}" dt="2026-06-26T11:16:30.423" v="1551" actId="255"/>
        <pc:sldMkLst>
          <pc:docMk/>
          <pc:sldMk cId="3538175698" sldId="260"/>
        </pc:sldMkLst>
        <pc:graphicFrameChg chg="modGraphic">
          <ac:chgData name="St Dennis - Headteacher" userId="61c8c3ca-5665-4afe-8dad-05a5af9fd03c" providerId="ADAL" clId="{17E53EBA-B19A-4888-95A4-7810D89A46B2}" dt="2026-06-26T11:16:30.423" v="1551" actId="255"/>
          <ac:graphicFrameMkLst>
            <pc:docMk/>
            <pc:sldMk cId="3538175698" sldId="260"/>
            <ac:graphicFrameMk id="2" creationId="{1DDF310F-2C8F-35B1-8BD5-CBE1E409BE78}"/>
          </ac:graphicFrameMkLst>
        </pc:graphicFrameChg>
      </pc:sldChg>
      <pc:sldChg chg="addSp modSp">
        <pc:chgData name="St Dennis - Headteacher" userId="61c8c3ca-5665-4afe-8dad-05a5af9fd03c" providerId="ADAL" clId="{17E53EBA-B19A-4888-95A4-7810D89A46B2}" dt="2026-06-26T09:30:18.841" v="556" actId="1076"/>
        <pc:sldMkLst>
          <pc:docMk/>
          <pc:sldMk cId="279571216" sldId="263"/>
        </pc:sldMkLst>
        <pc:spChg chg="mod">
          <ac:chgData name="St Dennis - Headteacher" userId="61c8c3ca-5665-4afe-8dad-05a5af9fd03c" providerId="ADAL" clId="{17E53EBA-B19A-4888-95A4-7810D89A46B2}" dt="2026-06-26T09:27:42.496" v="549" actId="20577"/>
          <ac:spMkLst>
            <pc:docMk/>
            <pc:sldMk cId="279571216" sldId="263"/>
            <ac:spMk id="3" creationId="{76268C64-BF1B-CCAA-FE23-059CFEA8E682}"/>
          </ac:spMkLst>
        </pc:spChg>
        <pc:spChg chg="add mod">
          <ac:chgData name="St Dennis - Headteacher" userId="61c8c3ca-5665-4afe-8dad-05a5af9fd03c" providerId="ADAL" clId="{17E53EBA-B19A-4888-95A4-7810D89A46B2}" dt="2026-06-26T09:29:11.434" v="552" actId="108"/>
          <ac:spMkLst>
            <pc:docMk/>
            <pc:sldMk cId="279571216" sldId="263"/>
            <ac:spMk id="4" creationId="{092815E4-56A4-4E71-868B-25DB3CBD446D}"/>
          </ac:spMkLst>
        </pc:spChg>
        <pc:spChg chg="mod">
          <ac:chgData name="St Dennis - Headteacher" userId="61c8c3ca-5665-4afe-8dad-05a5af9fd03c" providerId="ADAL" clId="{17E53EBA-B19A-4888-95A4-7810D89A46B2}" dt="2026-06-26T09:29:32.006" v="554" actId="1076"/>
          <ac:spMkLst>
            <pc:docMk/>
            <pc:sldMk cId="279571216" sldId="263"/>
            <ac:spMk id="8" creationId="{7100C64F-79CA-CA84-29D6-48F6A40FAE82}"/>
          </ac:spMkLst>
        </pc:spChg>
        <pc:picChg chg="mod">
          <ac:chgData name="St Dennis - Headteacher" userId="61c8c3ca-5665-4afe-8dad-05a5af9fd03c" providerId="ADAL" clId="{17E53EBA-B19A-4888-95A4-7810D89A46B2}" dt="2026-06-26T09:29:29.608" v="553" actId="1076"/>
          <ac:picMkLst>
            <pc:docMk/>
            <pc:sldMk cId="279571216" sldId="263"/>
            <ac:picMk id="6" creationId="{6E811FAD-176C-A4A9-4C5D-2D261D0ACD39}"/>
          </ac:picMkLst>
        </pc:picChg>
        <pc:picChg chg="add mod">
          <ac:chgData name="St Dennis - Headteacher" userId="61c8c3ca-5665-4afe-8dad-05a5af9fd03c" providerId="ADAL" clId="{17E53EBA-B19A-4888-95A4-7810D89A46B2}" dt="2026-06-26T09:30:18.841" v="556" actId="1076"/>
          <ac:picMkLst>
            <pc:docMk/>
            <pc:sldMk cId="279571216" sldId="263"/>
            <ac:picMk id="9" creationId="{903EFC37-102E-4885-B06C-A1C6A2033C45}"/>
          </ac:picMkLst>
        </pc:picChg>
      </pc:sldChg>
      <pc:sldChg chg="addSp delSp modSp">
        <pc:chgData name="St Dennis - Headteacher" userId="61c8c3ca-5665-4afe-8dad-05a5af9fd03c" providerId="ADAL" clId="{17E53EBA-B19A-4888-95A4-7810D89A46B2}" dt="2026-06-26T11:17:30.318" v="1556" actId="208"/>
        <pc:sldMkLst>
          <pc:docMk/>
          <pc:sldMk cId="4261142583" sldId="264"/>
        </pc:sldMkLst>
        <pc:spChg chg="add mod">
          <ac:chgData name="St Dennis - Headteacher" userId="61c8c3ca-5665-4afe-8dad-05a5af9fd03c" providerId="ADAL" clId="{17E53EBA-B19A-4888-95A4-7810D89A46B2}" dt="2026-06-26T09:46:55.380" v="879" actId="14100"/>
          <ac:spMkLst>
            <pc:docMk/>
            <pc:sldMk cId="4261142583" sldId="264"/>
            <ac:spMk id="5" creationId="{A84EBD7F-CCA1-4569-9F6F-2AC2E18B30D1}"/>
          </ac:spMkLst>
        </pc:spChg>
        <pc:spChg chg="add mod">
          <ac:chgData name="St Dennis - Headteacher" userId="61c8c3ca-5665-4afe-8dad-05a5af9fd03c" providerId="ADAL" clId="{17E53EBA-B19A-4888-95A4-7810D89A46B2}" dt="2026-06-26T09:42:23.527" v="845" actId="1076"/>
          <ac:spMkLst>
            <pc:docMk/>
            <pc:sldMk cId="4261142583" sldId="264"/>
            <ac:spMk id="7" creationId="{236437A5-1714-4456-8459-0C395D15C9DD}"/>
          </ac:spMkLst>
        </pc:spChg>
        <pc:spChg chg="mod">
          <ac:chgData name="St Dennis - Headteacher" userId="61c8c3ca-5665-4afe-8dad-05a5af9fd03c" providerId="ADAL" clId="{17E53EBA-B19A-4888-95A4-7810D89A46B2}" dt="2026-06-26T10:07:20.927" v="1187" actId="1076"/>
          <ac:spMkLst>
            <pc:docMk/>
            <pc:sldMk cId="4261142583" sldId="264"/>
            <ac:spMk id="17" creationId="{6867458F-F2CC-E165-E62C-B1D271B8DA40}"/>
          </ac:spMkLst>
        </pc:spChg>
        <pc:spChg chg="add mod">
          <ac:chgData name="St Dennis - Headteacher" userId="61c8c3ca-5665-4afe-8dad-05a5af9fd03c" providerId="ADAL" clId="{17E53EBA-B19A-4888-95A4-7810D89A46B2}" dt="2026-06-26T09:43:00.792" v="849" actId="1076"/>
          <ac:spMkLst>
            <pc:docMk/>
            <pc:sldMk cId="4261142583" sldId="264"/>
            <ac:spMk id="18" creationId="{3F0B0EA7-396E-4F4B-99A6-E4C75DB49E40}"/>
          </ac:spMkLst>
        </pc:spChg>
        <pc:spChg chg="mod">
          <ac:chgData name="St Dennis - Headteacher" userId="61c8c3ca-5665-4afe-8dad-05a5af9fd03c" providerId="ADAL" clId="{17E53EBA-B19A-4888-95A4-7810D89A46B2}" dt="2026-06-26T09:49:00.426" v="934" actId="20577"/>
          <ac:spMkLst>
            <pc:docMk/>
            <pc:sldMk cId="4261142583" sldId="264"/>
            <ac:spMk id="19" creationId="{BD3465E9-3F02-EEC2-6403-67BF0208D7A6}"/>
          </ac:spMkLst>
        </pc:spChg>
        <pc:spChg chg="add mod">
          <ac:chgData name="St Dennis - Headteacher" userId="61c8c3ca-5665-4afe-8dad-05a5af9fd03c" providerId="ADAL" clId="{17E53EBA-B19A-4888-95A4-7810D89A46B2}" dt="2026-06-26T09:43:33.239" v="854" actId="1076"/>
          <ac:spMkLst>
            <pc:docMk/>
            <pc:sldMk cId="4261142583" sldId="264"/>
            <ac:spMk id="20" creationId="{DC210946-6F46-429B-B0A1-486CE0D6AAC1}"/>
          </ac:spMkLst>
        </pc:spChg>
        <pc:spChg chg="add mod">
          <ac:chgData name="St Dennis - Headteacher" userId="61c8c3ca-5665-4afe-8dad-05a5af9fd03c" providerId="ADAL" clId="{17E53EBA-B19A-4888-95A4-7810D89A46B2}" dt="2026-06-26T09:44:08.340" v="858" actId="1076"/>
          <ac:spMkLst>
            <pc:docMk/>
            <pc:sldMk cId="4261142583" sldId="264"/>
            <ac:spMk id="21" creationId="{E46F0A0D-77F2-46D2-8D85-35D47AC01C45}"/>
          </ac:spMkLst>
        </pc:spChg>
        <pc:spChg chg="add mod">
          <ac:chgData name="St Dennis - Headteacher" userId="61c8c3ca-5665-4afe-8dad-05a5af9fd03c" providerId="ADAL" clId="{17E53EBA-B19A-4888-95A4-7810D89A46B2}" dt="2026-06-26T09:46:07.858" v="862" actId="1076"/>
          <ac:spMkLst>
            <pc:docMk/>
            <pc:sldMk cId="4261142583" sldId="264"/>
            <ac:spMk id="22" creationId="{63831144-8696-4578-84B3-4B672220C550}"/>
          </ac:spMkLst>
        </pc:spChg>
        <pc:picChg chg="mod">
          <ac:chgData name="St Dennis - Headteacher" userId="61c8c3ca-5665-4afe-8dad-05a5af9fd03c" providerId="ADAL" clId="{17E53EBA-B19A-4888-95A4-7810D89A46B2}" dt="2026-06-26T11:17:23.478" v="1554" actId="208"/>
          <ac:picMkLst>
            <pc:docMk/>
            <pc:sldMk cId="4261142583" sldId="264"/>
            <ac:picMk id="9" creationId="{788A2D9D-952F-C9FC-7461-8E9B0EE42692}"/>
          </ac:picMkLst>
        </pc:picChg>
        <pc:picChg chg="mod">
          <ac:chgData name="St Dennis - Headteacher" userId="61c8c3ca-5665-4afe-8dad-05a5af9fd03c" providerId="ADAL" clId="{17E53EBA-B19A-4888-95A4-7810D89A46B2}" dt="2026-06-26T11:17:17.412" v="1552" actId="208"/>
          <ac:picMkLst>
            <pc:docMk/>
            <pc:sldMk cId="4261142583" sldId="264"/>
            <ac:picMk id="10" creationId="{4FC916D4-B1C1-6266-BB46-BA514421C4D6}"/>
          </ac:picMkLst>
        </pc:picChg>
        <pc:picChg chg="mod">
          <ac:chgData name="St Dennis - Headteacher" userId="61c8c3ca-5665-4afe-8dad-05a5af9fd03c" providerId="ADAL" clId="{17E53EBA-B19A-4888-95A4-7810D89A46B2}" dt="2026-06-26T11:17:27.495" v="1555" actId="208"/>
          <ac:picMkLst>
            <pc:docMk/>
            <pc:sldMk cId="4261142583" sldId="264"/>
            <ac:picMk id="11" creationId="{353C084D-C82F-26D6-3900-805457C36B7A}"/>
          </ac:picMkLst>
        </pc:picChg>
        <pc:picChg chg="mod">
          <ac:chgData name="St Dennis - Headteacher" userId="61c8c3ca-5665-4afe-8dad-05a5af9fd03c" providerId="ADAL" clId="{17E53EBA-B19A-4888-95A4-7810D89A46B2}" dt="2026-06-26T11:17:20.448" v="1553" actId="208"/>
          <ac:picMkLst>
            <pc:docMk/>
            <pc:sldMk cId="4261142583" sldId="264"/>
            <ac:picMk id="14" creationId="{27E2A063-91E4-7A45-74E4-3EDE6E2F98CF}"/>
          </ac:picMkLst>
        </pc:picChg>
        <pc:picChg chg="mod">
          <ac:chgData name="St Dennis - Headteacher" userId="61c8c3ca-5665-4afe-8dad-05a5af9fd03c" providerId="ADAL" clId="{17E53EBA-B19A-4888-95A4-7810D89A46B2}" dt="2026-06-26T09:46:46.901" v="877" actId="208"/>
          <ac:picMkLst>
            <pc:docMk/>
            <pc:sldMk cId="4261142583" sldId="264"/>
            <ac:picMk id="15" creationId="{0F901C63-883F-15B5-E957-77ADE3543699}"/>
          </ac:picMkLst>
        </pc:picChg>
        <pc:picChg chg="mod">
          <ac:chgData name="St Dennis - Headteacher" userId="61c8c3ca-5665-4afe-8dad-05a5af9fd03c" providerId="ADAL" clId="{17E53EBA-B19A-4888-95A4-7810D89A46B2}" dt="2026-06-26T11:17:30.318" v="1556" actId="208"/>
          <ac:picMkLst>
            <pc:docMk/>
            <pc:sldMk cId="4261142583" sldId="264"/>
            <ac:picMk id="16" creationId="{CFBF3C0A-022E-2D1C-DD11-AA095D289EB0}"/>
          </ac:picMkLst>
        </pc:picChg>
      </pc:sldChg>
      <pc:sldChg chg="addSp delSp modSp">
        <pc:chgData name="St Dennis - Headteacher" userId="61c8c3ca-5665-4afe-8dad-05a5af9fd03c" providerId="ADAL" clId="{17E53EBA-B19A-4888-95A4-7810D89A46B2}" dt="2026-06-26T11:43:52.380" v="2431" actId="478"/>
        <pc:sldMkLst>
          <pc:docMk/>
          <pc:sldMk cId="2885411565" sldId="265"/>
        </pc:sldMkLst>
        <pc:spChg chg="add mod">
          <ac:chgData name="St Dennis - Headteacher" userId="61c8c3ca-5665-4afe-8dad-05a5af9fd03c" providerId="ADAL" clId="{17E53EBA-B19A-4888-95A4-7810D89A46B2}" dt="2026-06-26T11:19:16.559" v="1577" actId="1076"/>
          <ac:spMkLst>
            <pc:docMk/>
            <pc:sldMk cId="2885411565" sldId="265"/>
            <ac:spMk id="4" creationId="{F3B84C63-D204-44D6-B94F-FA1E7EF11871}"/>
          </ac:spMkLst>
        </pc:spChg>
        <pc:spChg chg="mod">
          <ac:chgData name="St Dennis - Headteacher" userId="61c8c3ca-5665-4afe-8dad-05a5af9fd03c" providerId="ADAL" clId="{17E53EBA-B19A-4888-95A4-7810D89A46B2}" dt="2026-06-26T10:09:51.897" v="1201"/>
          <ac:spMkLst>
            <pc:docMk/>
            <pc:sldMk cId="2885411565" sldId="265"/>
            <ac:spMk id="5" creationId="{5B692B0B-518F-13CD-67C9-BF576151B983}"/>
          </ac:spMkLst>
        </pc:spChg>
        <pc:picChg chg="add mod">
          <ac:chgData name="St Dennis - Headteacher" userId="61c8c3ca-5665-4afe-8dad-05a5af9fd03c" providerId="ADAL" clId="{17E53EBA-B19A-4888-95A4-7810D89A46B2}" dt="2026-06-26T11:29:18.077" v="2259"/>
          <ac:picMkLst>
            <pc:docMk/>
            <pc:sldMk cId="2885411565" sldId="265"/>
            <ac:picMk id="17" creationId="{D9AB897A-404A-4F56-ACB2-FB21C90F37D1}"/>
          </ac:picMkLst>
        </pc:picChg>
      </pc:sldChg>
      <pc:sldChg chg="addSp modSp">
        <pc:chgData name="St Dennis - Headteacher" userId="61c8c3ca-5665-4afe-8dad-05a5af9fd03c" providerId="ADAL" clId="{17E53EBA-B19A-4888-95A4-7810D89A46B2}" dt="2026-06-26T11:29:47.634" v="2264"/>
        <pc:sldMkLst>
          <pc:docMk/>
          <pc:sldMk cId="3424767006" sldId="266"/>
        </pc:sldMkLst>
        <pc:spChg chg="mod">
          <ac:chgData name="St Dennis - Headteacher" userId="61c8c3ca-5665-4afe-8dad-05a5af9fd03c" providerId="ADAL" clId="{17E53EBA-B19A-4888-95A4-7810D89A46B2}" dt="2026-06-26T10:10:41.956" v="1206"/>
          <ac:spMkLst>
            <pc:docMk/>
            <pc:sldMk cId="3424767006" sldId="266"/>
            <ac:spMk id="10" creationId="{C7E9E5AA-8291-AF16-E7EA-40351E73B3D9}"/>
          </ac:spMkLst>
        </pc:spChg>
        <pc:spChg chg="add">
          <ac:chgData name="St Dennis - Headteacher" userId="61c8c3ca-5665-4afe-8dad-05a5af9fd03c" providerId="ADAL" clId="{17E53EBA-B19A-4888-95A4-7810D89A46B2}" dt="2026-06-26T11:19:34.528" v="1580"/>
          <ac:spMkLst>
            <pc:docMk/>
            <pc:sldMk cId="3424767006" sldId="266"/>
            <ac:spMk id="12" creationId="{020DC8AA-3314-4DA0-AE5D-DDD8F780E62B}"/>
          </ac:spMkLst>
        </pc:spChg>
        <pc:picChg chg="add mod">
          <ac:chgData name="St Dennis - Headteacher" userId="61c8c3ca-5665-4afe-8dad-05a5af9fd03c" providerId="ADAL" clId="{17E53EBA-B19A-4888-95A4-7810D89A46B2}" dt="2026-06-26T11:29:47.634" v="2264"/>
          <ac:picMkLst>
            <pc:docMk/>
            <pc:sldMk cId="3424767006" sldId="266"/>
            <ac:picMk id="13" creationId="{04EBEAEE-75BB-48AA-8B06-014D3222982B}"/>
          </ac:picMkLst>
        </pc:picChg>
      </pc:sldChg>
      <pc:sldChg chg="addSp modSp">
        <pc:chgData name="St Dennis - Headteacher" userId="61c8c3ca-5665-4afe-8dad-05a5af9fd03c" providerId="ADAL" clId="{17E53EBA-B19A-4888-95A4-7810D89A46B2}" dt="2026-06-26T11:33:35.138" v="2366"/>
        <pc:sldMkLst>
          <pc:docMk/>
          <pc:sldMk cId="1028909415" sldId="269"/>
        </pc:sldMkLst>
        <pc:spChg chg="mod">
          <ac:chgData name="St Dennis - Headteacher" userId="61c8c3ca-5665-4afe-8dad-05a5af9fd03c" providerId="ADAL" clId="{17E53EBA-B19A-4888-95A4-7810D89A46B2}" dt="2026-06-26T11:21:18.422" v="1876" actId="1076"/>
          <ac:spMkLst>
            <pc:docMk/>
            <pc:sldMk cId="1028909415" sldId="269"/>
            <ac:spMk id="11" creationId="{F0ED7C92-FAB5-E115-51FF-E20758286BC8}"/>
          </ac:spMkLst>
        </pc:spChg>
        <pc:spChg chg="add">
          <ac:chgData name="St Dennis - Headteacher" userId="61c8c3ca-5665-4afe-8dad-05a5af9fd03c" providerId="ADAL" clId="{17E53EBA-B19A-4888-95A4-7810D89A46B2}" dt="2026-06-26T11:21:04.458" v="1774"/>
          <ac:spMkLst>
            <pc:docMk/>
            <pc:sldMk cId="1028909415" sldId="269"/>
            <ac:spMk id="12" creationId="{B10EF87F-1AF9-42FF-ADBB-BA40F0BEB37A}"/>
          </ac:spMkLst>
        </pc:spChg>
        <pc:spChg chg="mod">
          <ac:chgData name="St Dennis - Headteacher" userId="61c8c3ca-5665-4afe-8dad-05a5af9fd03c" providerId="ADAL" clId="{17E53EBA-B19A-4888-95A4-7810D89A46B2}" dt="2026-06-26T11:21:21.222" v="1877" actId="1076"/>
          <ac:spMkLst>
            <pc:docMk/>
            <pc:sldMk cId="1028909415" sldId="269"/>
            <ac:spMk id="15" creationId="{7B9D1425-F617-4A7B-85E6-CAA90A39C0D4}"/>
          </ac:spMkLst>
        </pc:spChg>
        <pc:picChg chg="add mod">
          <ac:chgData name="St Dennis - Headteacher" userId="61c8c3ca-5665-4afe-8dad-05a5af9fd03c" providerId="ADAL" clId="{17E53EBA-B19A-4888-95A4-7810D89A46B2}" dt="2026-06-26T11:33:35.138" v="2366"/>
          <ac:picMkLst>
            <pc:docMk/>
            <pc:sldMk cId="1028909415" sldId="269"/>
            <ac:picMk id="18" creationId="{2F9E288D-5E66-490C-AA46-74E14623CAA3}"/>
          </ac:picMkLst>
        </pc:picChg>
      </pc:sldChg>
      <pc:sldChg chg="addSp modSp">
        <pc:chgData name="St Dennis - Headteacher" userId="61c8c3ca-5665-4afe-8dad-05a5af9fd03c" providerId="ADAL" clId="{17E53EBA-B19A-4888-95A4-7810D89A46B2}" dt="2026-06-26T11:40:44.417" v="2398"/>
        <pc:sldMkLst>
          <pc:docMk/>
          <pc:sldMk cId="3108286245" sldId="276"/>
        </pc:sldMkLst>
        <pc:spChg chg="mod">
          <ac:chgData name="St Dennis - Headteacher" userId="61c8c3ca-5665-4afe-8dad-05a5af9fd03c" providerId="ADAL" clId="{17E53EBA-B19A-4888-95A4-7810D89A46B2}" dt="2026-06-26T11:05:45.657" v="1476"/>
          <ac:spMkLst>
            <pc:docMk/>
            <pc:sldMk cId="3108286245" sldId="276"/>
            <ac:spMk id="11" creationId="{CE09275D-9120-F3CA-D62A-9ABEF032F102}"/>
          </ac:spMkLst>
        </pc:spChg>
        <pc:spChg chg="add">
          <ac:chgData name="St Dennis - Headteacher" userId="61c8c3ca-5665-4afe-8dad-05a5af9fd03c" providerId="ADAL" clId="{17E53EBA-B19A-4888-95A4-7810D89A46B2}" dt="2026-06-26T11:23:41.225" v="2228"/>
          <ac:spMkLst>
            <pc:docMk/>
            <pc:sldMk cId="3108286245" sldId="276"/>
            <ac:spMk id="15" creationId="{C7E6F532-528F-429F-8E40-E121BC91ECC8}"/>
          </ac:spMkLst>
        </pc:spChg>
        <pc:picChg chg="add mod">
          <ac:chgData name="St Dennis - Headteacher" userId="61c8c3ca-5665-4afe-8dad-05a5af9fd03c" providerId="ADAL" clId="{17E53EBA-B19A-4888-95A4-7810D89A46B2}" dt="2026-06-26T11:40:44.417" v="2398"/>
          <ac:picMkLst>
            <pc:docMk/>
            <pc:sldMk cId="3108286245" sldId="276"/>
            <ac:picMk id="16" creationId="{3373BE53-858A-4747-87AC-19E144B24F9C}"/>
          </ac:picMkLst>
        </pc:picChg>
      </pc:sldChg>
      <pc:sldChg chg="addSp delSp modSp">
        <pc:chgData name="St Dennis - Headteacher" userId="61c8c3ca-5665-4afe-8dad-05a5af9fd03c" providerId="ADAL" clId="{17E53EBA-B19A-4888-95A4-7810D89A46B2}" dt="2026-06-26T11:17:48.715" v="1561" actId="1076"/>
        <pc:sldMkLst>
          <pc:docMk/>
          <pc:sldMk cId="1137082595" sldId="282"/>
        </pc:sldMkLst>
        <pc:spChg chg="add mod">
          <ac:chgData name="St Dennis - Headteacher" userId="61c8c3ca-5665-4afe-8dad-05a5af9fd03c" providerId="ADAL" clId="{17E53EBA-B19A-4888-95A4-7810D89A46B2}" dt="2026-06-26T10:06:46.678" v="1179" actId="1076"/>
          <ac:spMkLst>
            <pc:docMk/>
            <pc:sldMk cId="1137082595" sldId="282"/>
            <ac:spMk id="3" creationId="{2D413DEA-3D8B-46DC-9CD3-6B9EE2FCBCB7}"/>
          </ac:spMkLst>
        </pc:spChg>
        <pc:spChg chg="add mod">
          <ac:chgData name="St Dennis - Headteacher" userId="61c8c3ca-5665-4afe-8dad-05a5af9fd03c" providerId="ADAL" clId="{17E53EBA-B19A-4888-95A4-7810D89A46B2}" dt="2026-06-26T10:06:52.002" v="1181" actId="1076"/>
          <ac:spMkLst>
            <pc:docMk/>
            <pc:sldMk cId="1137082595" sldId="282"/>
            <ac:spMk id="4" creationId="{76329B3C-5482-4221-9FC5-3223AF3C254F}"/>
          </ac:spMkLst>
        </pc:spChg>
        <pc:spChg chg="add mod">
          <ac:chgData name="St Dennis - Headteacher" userId="61c8c3ca-5665-4afe-8dad-05a5af9fd03c" providerId="ADAL" clId="{17E53EBA-B19A-4888-95A4-7810D89A46B2}" dt="2026-06-26T10:06:49.554" v="1180" actId="1076"/>
          <ac:spMkLst>
            <pc:docMk/>
            <pc:sldMk cId="1137082595" sldId="282"/>
            <ac:spMk id="5" creationId="{3BB1A1DE-D1D3-4F72-BAA2-B5CA5DFD952A}"/>
          </ac:spMkLst>
        </pc:spChg>
        <pc:spChg chg="add mod">
          <ac:chgData name="St Dennis - Headteacher" userId="61c8c3ca-5665-4afe-8dad-05a5af9fd03c" providerId="ADAL" clId="{17E53EBA-B19A-4888-95A4-7810D89A46B2}" dt="2026-06-26T10:06:44.765" v="1178" actId="1076"/>
          <ac:spMkLst>
            <pc:docMk/>
            <pc:sldMk cId="1137082595" sldId="282"/>
            <ac:spMk id="7" creationId="{D7E16F6A-B4F1-4D8D-B09B-8215C6D80EC1}"/>
          </ac:spMkLst>
        </pc:spChg>
        <pc:spChg chg="mod">
          <ac:chgData name="St Dennis - Headteacher" userId="61c8c3ca-5665-4afe-8dad-05a5af9fd03c" providerId="ADAL" clId="{17E53EBA-B19A-4888-95A4-7810D89A46B2}" dt="2026-06-26T10:00:52.171" v="1122" actId="20577"/>
          <ac:spMkLst>
            <pc:docMk/>
            <pc:sldMk cId="1137082595" sldId="282"/>
            <ac:spMk id="15" creationId="{987B9421-C308-32FC-E955-80DA71481CA9}"/>
          </ac:spMkLst>
        </pc:spChg>
        <pc:spChg chg="mod">
          <ac:chgData name="St Dennis - Headteacher" userId="61c8c3ca-5665-4afe-8dad-05a5af9fd03c" providerId="ADAL" clId="{17E53EBA-B19A-4888-95A4-7810D89A46B2}" dt="2026-06-26T10:02:14.078" v="1151" actId="1076"/>
          <ac:spMkLst>
            <pc:docMk/>
            <pc:sldMk cId="1137082595" sldId="282"/>
            <ac:spMk id="17" creationId="{EEE623AB-B102-8834-5D32-D5B770DFDFBC}"/>
          </ac:spMkLst>
        </pc:spChg>
        <pc:spChg chg="add mod">
          <ac:chgData name="St Dennis - Headteacher" userId="61c8c3ca-5665-4afe-8dad-05a5af9fd03c" providerId="ADAL" clId="{17E53EBA-B19A-4888-95A4-7810D89A46B2}" dt="2026-06-26T10:03:25.508" v="1162" actId="1076"/>
          <ac:spMkLst>
            <pc:docMk/>
            <pc:sldMk cId="1137082595" sldId="282"/>
            <ac:spMk id="18" creationId="{04A8C080-FFB9-4574-B1C0-A9EAF65EEA3B}"/>
          </ac:spMkLst>
        </pc:spChg>
        <pc:spChg chg="mod">
          <ac:chgData name="St Dennis - Headteacher" userId="61c8c3ca-5665-4afe-8dad-05a5af9fd03c" providerId="ADAL" clId="{17E53EBA-B19A-4888-95A4-7810D89A46B2}" dt="2026-06-26T10:01:57.739" v="1145" actId="1076"/>
          <ac:spMkLst>
            <pc:docMk/>
            <pc:sldMk cId="1137082595" sldId="282"/>
            <ac:spMk id="19" creationId="{6F83460E-3166-A6A2-A0AE-152B9F6288E8}"/>
          </ac:spMkLst>
        </pc:spChg>
        <pc:picChg chg="mod">
          <ac:chgData name="St Dennis - Headteacher" userId="61c8c3ca-5665-4afe-8dad-05a5af9fd03c" providerId="ADAL" clId="{17E53EBA-B19A-4888-95A4-7810D89A46B2}" dt="2026-06-26T11:17:37.457" v="1558" actId="208"/>
          <ac:picMkLst>
            <pc:docMk/>
            <pc:sldMk cId="1137082595" sldId="282"/>
            <ac:picMk id="10" creationId="{980E9F94-5742-EA9B-D526-783D547B368C}"/>
          </ac:picMkLst>
        </pc:picChg>
        <pc:picChg chg="mod">
          <ac:chgData name="St Dennis - Headteacher" userId="61c8c3ca-5665-4afe-8dad-05a5af9fd03c" providerId="ADAL" clId="{17E53EBA-B19A-4888-95A4-7810D89A46B2}" dt="2026-06-26T11:17:35.283" v="1557" actId="208"/>
          <ac:picMkLst>
            <pc:docMk/>
            <pc:sldMk cId="1137082595" sldId="282"/>
            <ac:picMk id="11" creationId="{1CAE1F9B-1B5D-4BDA-6B07-07B42FEAF941}"/>
          </ac:picMkLst>
        </pc:picChg>
        <pc:picChg chg="mod">
          <ac:chgData name="St Dennis - Headteacher" userId="61c8c3ca-5665-4afe-8dad-05a5af9fd03c" providerId="ADAL" clId="{17E53EBA-B19A-4888-95A4-7810D89A46B2}" dt="2026-06-26T11:17:42.033" v="1559" actId="208"/>
          <ac:picMkLst>
            <pc:docMk/>
            <pc:sldMk cId="1137082595" sldId="282"/>
            <ac:picMk id="14" creationId="{0F6F3332-93E0-C093-A5A6-A04ED9C7302B}"/>
          </ac:picMkLst>
        </pc:picChg>
        <pc:picChg chg="mod">
          <ac:chgData name="St Dennis - Headteacher" userId="61c8c3ca-5665-4afe-8dad-05a5af9fd03c" providerId="ADAL" clId="{17E53EBA-B19A-4888-95A4-7810D89A46B2}" dt="2026-06-26T11:17:48.715" v="1561" actId="1076"/>
          <ac:picMkLst>
            <pc:docMk/>
            <pc:sldMk cId="1137082595" sldId="282"/>
            <ac:picMk id="16" creationId="{2E194A0D-B5BB-D5BB-62CA-1E3835CABB85}"/>
          </ac:picMkLst>
        </pc:picChg>
      </pc:sldChg>
      <pc:sldChg chg="delSp modSp">
        <pc:chgData name="St Dennis - Headteacher" userId="61c8c3ca-5665-4afe-8dad-05a5af9fd03c" providerId="ADAL" clId="{17E53EBA-B19A-4888-95A4-7810D89A46B2}" dt="2026-06-26T11:25:51.294" v="2253" actId="478"/>
        <pc:sldMkLst>
          <pc:docMk/>
          <pc:sldMk cId="322221995" sldId="284"/>
        </pc:sldMkLst>
        <pc:picChg chg="mod">
          <ac:chgData name="St Dennis - Headteacher" userId="61c8c3ca-5665-4afe-8dad-05a5af9fd03c" providerId="ADAL" clId="{17E53EBA-B19A-4888-95A4-7810D89A46B2}" dt="2026-06-26T11:25:46.857" v="2250" actId="1076"/>
          <ac:picMkLst>
            <pc:docMk/>
            <pc:sldMk cId="322221995" sldId="284"/>
            <ac:picMk id="14" creationId="{B698C2AC-A0D9-2380-3863-70DB7004C6F3}"/>
          </ac:picMkLst>
        </pc:picChg>
        <pc:picChg chg="mod">
          <ac:chgData name="St Dennis - Headteacher" userId="61c8c3ca-5665-4afe-8dad-05a5af9fd03c" providerId="ADAL" clId="{17E53EBA-B19A-4888-95A4-7810D89A46B2}" dt="2026-06-26T11:25:39.968" v="2248" actId="1440"/>
          <ac:picMkLst>
            <pc:docMk/>
            <pc:sldMk cId="322221995" sldId="284"/>
            <ac:picMk id="16" creationId="{7425E469-A7E4-668D-9002-72B297B1A591}"/>
          </ac:picMkLst>
        </pc:picChg>
        <pc:picChg chg="mod">
          <ac:chgData name="St Dennis - Headteacher" userId="61c8c3ca-5665-4afe-8dad-05a5af9fd03c" providerId="ADAL" clId="{17E53EBA-B19A-4888-95A4-7810D89A46B2}" dt="2026-06-26T11:25:38.245" v="2247" actId="1440"/>
          <ac:picMkLst>
            <pc:docMk/>
            <pc:sldMk cId="322221995" sldId="284"/>
            <ac:picMk id="18" creationId="{59E806C4-0C51-0B79-C41B-2A5C25C8B29C}"/>
          </ac:picMkLst>
        </pc:picChg>
        <pc:picChg chg="mod">
          <ac:chgData name="St Dennis - Headteacher" userId="61c8c3ca-5665-4afe-8dad-05a5af9fd03c" providerId="ADAL" clId="{17E53EBA-B19A-4888-95A4-7810D89A46B2}" dt="2026-06-26T11:25:48.057" v="2251" actId="1076"/>
          <ac:picMkLst>
            <pc:docMk/>
            <pc:sldMk cId="322221995" sldId="284"/>
            <ac:picMk id="21" creationId="{A263EE99-DDA3-6113-F0FB-385DBBC585DD}"/>
          </ac:picMkLst>
        </pc:picChg>
        <pc:picChg chg="mod">
          <ac:chgData name="St Dennis - Headteacher" userId="61c8c3ca-5665-4afe-8dad-05a5af9fd03c" providerId="ADAL" clId="{17E53EBA-B19A-4888-95A4-7810D89A46B2}" dt="2026-06-26T11:25:49.177" v="2252" actId="1076"/>
          <ac:picMkLst>
            <pc:docMk/>
            <pc:sldMk cId="322221995" sldId="284"/>
            <ac:picMk id="23" creationId="{97D3A5D8-8621-EDD0-6E9C-24A39FCBF59F}"/>
          </ac:picMkLst>
        </pc:picChg>
      </pc:sldChg>
      <pc:sldChg chg="modSp">
        <pc:chgData name="St Dennis - Headteacher" userId="61c8c3ca-5665-4afe-8dad-05a5af9fd03c" providerId="ADAL" clId="{17E53EBA-B19A-4888-95A4-7810D89A46B2}" dt="2026-06-26T09:31:20.313" v="563" actId="1076"/>
        <pc:sldMkLst>
          <pc:docMk/>
          <pc:sldMk cId="323833240" sldId="285"/>
        </pc:sldMkLst>
        <pc:picChg chg="mod">
          <ac:chgData name="St Dennis - Headteacher" userId="61c8c3ca-5665-4afe-8dad-05a5af9fd03c" providerId="ADAL" clId="{17E53EBA-B19A-4888-95A4-7810D89A46B2}" dt="2026-06-26T09:31:20.313" v="563" actId="1076"/>
          <ac:picMkLst>
            <pc:docMk/>
            <pc:sldMk cId="323833240" sldId="285"/>
            <ac:picMk id="5" creationId="{EF96B5FE-B9D6-E12D-4F07-26AF283F7FB1}"/>
          </ac:picMkLst>
        </pc:picChg>
        <pc:picChg chg="mod">
          <ac:chgData name="St Dennis - Headteacher" userId="61c8c3ca-5665-4afe-8dad-05a5af9fd03c" providerId="ADAL" clId="{17E53EBA-B19A-4888-95A4-7810D89A46B2}" dt="2026-06-26T09:31:17.260" v="562" actId="1076"/>
          <ac:picMkLst>
            <pc:docMk/>
            <pc:sldMk cId="323833240" sldId="285"/>
            <ac:picMk id="11" creationId="{A17D5CAE-7F4A-C47C-085B-FE352A9F19B9}"/>
          </ac:picMkLst>
        </pc:picChg>
      </pc:sldChg>
      <pc:sldChg chg="addSp modSp">
        <pc:chgData name="St Dennis - Headteacher" userId="61c8c3ca-5665-4afe-8dad-05a5af9fd03c" providerId="ADAL" clId="{17E53EBA-B19A-4888-95A4-7810D89A46B2}" dt="2026-06-26T09:18:18.861" v="125" actId="1076"/>
        <pc:sldMkLst>
          <pc:docMk/>
          <pc:sldMk cId="3903898081" sldId="295"/>
        </pc:sldMkLst>
        <pc:spChg chg="mod">
          <ac:chgData name="St Dennis - Headteacher" userId="61c8c3ca-5665-4afe-8dad-05a5af9fd03c" providerId="ADAL" clId="{17E53EBA-B19A-4888-95A4-7810D89A46B2}" dt="2026-06-26T09:17:55.858" v="119" actId="14100"/>
          <ac:spMkLst>
            <pc:docMk/>
            <pc:sldMk cId="3903898081" sldId="295"/>
            <ac:spMk id="7" creationId="{E9A94E05-0740-488B-B7C4-63B7D5A24C85}"/>
          </ac:spMkLst>
        </pc:spChg>
        <pc:picChg chg="add mod">
          <ac:chgData name="St Dennis - Headteacher" userId="61c8c3ca-5665-4afe-8dad-05a5af9fd03c" providerId="ADAL" clId="{17E53EBA-B19A-4888-95A4-7810D89A46B2}" dt="2026-06-26T09:18:18.861" v="125" actId="1076"/>
          <ac:picMkLst>
            <pc:docMk/>
            <pc:sldMk cId="3903898081" sldId="295"/>
            <ac:picMk id="8" creationId="{43A4D231-2322-4E4D-8011-95ACAC7CCE06}"/>
          </ac:picMkLst>
        </pc:picChg>
        <pc:picChg chg="mod ord">
          <ac:chgData name="St Dennis - Headteacher" userId="61c8c3ca-5665-4afe-8dad-05a5af9fd03c" providerId="ADAL" clId="{17E53EBA-B19A-4888-95A4-7810D89A46B2}" dt="2026-06-26T09:18:14.784" v="123" actId="1076"/>
          <ac:picMkLst>
            <pc:docMk/>
            <pc:sldMk cId="3903898081" sldId="295"/>
            <ac:picMk id="2050" creationId="{B39D1FC2-C7BD-4261-8041-4EA165133F94}"/>
          </ac:picMkLst>
        </pc:picChg>
      </pc:sldChg>
      <pc:sldChg chg="modSp">
        <pc:chgData name="St Dennis - Headteacher" userId="61c8c3ca-5665-4afe-8dad-05a5af9fd03c" providerId="ADAL" clId="{17E53EBA-B19A-4888-95A4-7810D89A46B2}" dt="2026-06-26T11:26:10.371" v="2254" actId="1440"/>
        <pc:sldMkLst>
          <pc:docMk/>
          <pc:sldMk cId="1772532706" sldId="296"/>
        </pc:sldMkLst>
        <pc:spChg chg="mod">
          <ac:chgData name="St Dennis - Headteacher" userId="61c8c3ca-5665-4afe-8dad-05a5af9fd03c" providerId="ADAL" clId="{17E53EBA-B19A-4888-95A4-7810D89A46B2}" dt="2026-06-26T09:21:10.779" v="194" actId="20577"/>
          <ac:spMkLst>
            <pc:docMk/>
            <pc:sldMk cId="1772532706" sldId="296"/>
            <ac:spMk id="11" creationId="{97D22075-5B55-4DA3-E3CC-A56F762925F3}"/>
          </ac:spMkLst>
        </pc:spChg>
        <pc:picChg chg="mod">
          <ac:chgData name="St Dennis - Headteacher" userId="61c8c3ca-5665-4afe-8dad-05a5af9fd03c" providerId="ADAL" clId="{17E53EBA-B19A-4888-95A4-7810D89A46B2}" dt="2026-06-26T11:26:10.371" v="2254" actId="1440"/>
          <ac:picMkLst>
            <pc:docMk/>
            <pc:sldMk cId="1772532706" sldId="296"/>
            <ac:picMk id="8" creationId="{BEDAA20C-AE7F-A58D-E033-F6D1702DA23D}"/>
          </ac:picMkLst>
        </pc:picChg>
      </pc:sldChg>
      <pc:sldChg chg="addSp modSp">
        <pc:chgData name="St Dennis - Headteacher" userId="61c8c3ca-5665-4afe-8dad-05a5af9fd03c" providerId="ADAL" clId="{17E53EBA-B19A-4888-95A4-7810D89A46B2}" dt="2026-06-26T11:26:19.793" v="2255" actId="1440"/>
        <pc:sldMkLst>
          <pc:docMk/>
          <pc:sldMk cId="1669754230" sldId="298"/>
        </pc:sldMkLst>
        <pc:spChg chg="add mod">
          <ac:chgData name="St Dennis - Headteacher" userId="61c8c3ca-5665-4afe-8dad-05a5af9fd03c" providerId="ADAL" clId="{17E53EBA-B19A-4888-95A4-7810D89A46B2}" dt="2026-06-26T09:25:59.029" v="528" actId="1076"/>
          <ac:spMkLst>
            <pc:docMk/>
            <pc:sldMk cId="1669754230" sldId="298"/>
            <ac:spMk id="3" creationId="{6FCF6E04-3F0A-414F-9297-CD145389B942}"/>
          </ac:spMkLst>
        </pc:spChg>
        <pc:spChg chg="mod">
          <ac:chgData name="St Dennis - Headteacher" userId="61c8c3ca-5665-4afe-8dad-05a5af9fd03c" providerId="ADAL" clId="{17E53EBA-B19A-4888-95A4-7810D89A46B2}" dt="2026-06-26T09:26:37.460" v="536" actId="5793"/>
          <ac:spMkLst>
            <pc:docMk/>
            <pc:sldMk cId="1669754230" sldId="298"/>
            <ac:spMk id="5" creationId="{B95B9FE1-6E4F-6714-90D1-74E66BCB900F}"/>
          </ac:spMkLst>
        </pc:spChg>
        <pc:spChg chg="mod">
          <ac:chgData name="St Dennis - Headteacher" userId="61c8c3ca-5665-4afe-8dad-05a5af9fd03c" providerId="ADAL" clId="{17E53EBA-B19A-4888-95A4-7810D89A46B2}" dt="2026-06-26T09:26:02.538" v="529" actId="1076"/>
          <ac:spMkLst>
            <pc:docMk/>
            <pc:sldMk cId="1669754230" sldId="298"/>
            <ac:spMk id="11" creationId="{C9B877E3-27DD-9978-98BB-A6746F119181}"/>
          </ac:spMkLst>
        </pc:spChg>
        <pc:picChg chg="mod">
          <ac:chgData name="St Dennis - Headteacher" userId="61c8c3ca-5665-4afe-8dad-05a5af9fd03c" providerId="ADAL" clId="{17E53EBA-B19A-4888-95A4-7810D89A46B2}" dt="2026-06-26T11:26:19.793" v="2255" actId="1440"/>
          <ac:picMkLst>
            <pc:docMk/>
            <pc:sldMk cId="1669754230" sldId="298"/>
            <ac:picMk id="9" creationId="{4D37F128-09E4-01C8-92EC-715C1498D6FA}"/>
          </ac:picMkLst>
        </pc:picChg>
      </pc:sldChg>
      <pc:sldChg chg="addSp delSp modSp">
        <pc:chgData name="St Dennis - Headteacher" userId="61c8c3ca-5665-4afe-8dad-05a5af9fd03c" providerId="ADAL" clId="{17E53EBA-B19A-4888-95A4-7810D89A46B2}" dt="2026-06-26T11:25:16.541" v="2241" actId="1076"/>
        <pc:sldMkLst>
          <pc:docMk/>
          <pc:sldMk cId="3426478683" sldId="299"/>
        </pc:sldMkLst>
        <pc:spChg chg="mod">
          <ac:chgData name="St Dennis - Headteacher" userId="61c8c3ca-5665-4afe-8dad-05a5af9fd03c" providerId="ADAL" clId="{17E53EBA-B19A-4888-95A4-7810D89A46B2}" dt="2026-06-26T09:00:12.847" v="36" actId="20577"/>
          <ac:spMkLst>
            <pc:docMk/>
            <pc:sldMk cId="3426478683" sldId="299"/>
            <ac:spMk id="6" creationId="{AA9EDFD0-B438-97C1-00DB-01A6157A25D4}"/>
          </ac:spMkLst>
        </pc:spChg>
        <pc:spChg chg="add mod">
          <ac:chgData name="St Dennis - Headteacher" userId="61c8c3ca-5665-4afe-8dad-05a5af9fd03c" providerId="ADAL" clId="{17E53EBA-B19A-4888-95A4-7810D89A46B2}" dt="2026-06-26T09:01:17.980" v="68" actId="20577"/>
          <ac:spMkLst>
            <pc:docMk/>
            <pc:sldMk cId="3426478683" sldId="299"/>
            <ac:spMk id="8" creationId="{2CFF3EBA-85E8-46A8-BDE3-00BD140A9E2F}"/>
          </ac:spMkLst>
        </pc:spChg>
        <pc:spChg chg="add mod">
          <ac:chgData name="St Dennis - Headteacher" userId="61c8c3ca-5665-4afe-8dad-05a5af9fd03c" providerId="ADAL" clId="{17E53EBA-B19A-4888-95A4-7810D89A46B2}" dt="2026-06-26T09:06:56.315" v="93" actId="14100"/>
          <ac:spMkLst>
            <pc:docMk/>
            <pc:sldMk cId="3426478683" sldId="299"/>
            <ac:spMk id="11" creationId="{847C3A4B-8C95-425C-9E6D-DEAB5C668FD3}"/>
          </ac:spMkLst>
        </pc:spChg>
        <pc:picChg chg="add mod">
          <ac:chgData name="St Dennis - Headteacher" userId="61c8c3ca-5665-4afe-8dad-05a5af9fd03c" providerId="ADAL" clId="{17E53EBA-B19A-4888-95A4-7810D89A46B2}" dt="2026-06-26T09:04:10.927" v="73" actId="208"/>
          <ac:picMkLst>
            <pc:docMk/>
            <pc:sldMk cId="3426478683" sldId="299"/>
            <ac:picMk id="7" creationId="{E92A0368-D521-45F5-8B4F-4C6DB5504047}"/>
          </ac:picMkLst>
        </pc:picChg>
        <pc:picChg chg="add mod">
          <ac:chgData name="St Dennis - Headteacher" userId="61c8c3ca-5665-4afe-8dad-05a5af9fd03c" providerId="ADAL" clId="{17E53EBA-B19A-4888-95A4-7810D89A46B2}" dt="2026-06-26T11:25:14.013" v="2240" actId="1440"/>
          <ac:picMkLst>
            <pc:docMk/>
            <pc:sldMk cId="3426478683" sldId="299"/>
            <ac:picMk id="9" creationId="{D3FC7EC3-DF70-4D81-96C0-159A63DED457}"/>
          </ac:picMkLst>
        </pc:picChg>
        <pc:picChg chg="add mod">
          <ac:chgData name="St Dennis - Headteacher" userId="61c8c3ca-5665-4afe-8dad-05a5af9fd03c" providerId="ADAL" clId="{17E53EBA-B19A-4888-95A4-7810D89A46B2}" dt="2026-06-26T11:25:16.541" v="2241" actId="1076"/>
          <ac:picMkLst>
            <pc:docMk/>
            <pc:sldMk cId="3426478683" sldId="299"/>
            <ac:picMk id="10" creationId="{2207A233-8557-4D40-8140-DBE2C2553CBE}"/>
          </ac:picMkLst>
        </pc:picChg>
      </pc:sldChg>
      <pc:sldChg chg="addSp modSp">
        <pc:chgData name="St Dennis - Headteacher" userId="61c8c3ca-5665-4afe-8dad-05a5af9fd03c" providerId="ADAL" clId="{17E53EBA-B19A-4888-95A4-7810D89A46B2}" dt="2026-06-26T11:28:21.536" v="2257"/>
        <pc:sldMkLst>
          <pc:docMk/>
          <pc:sldMk cId="3602390716" sldId="300"/>
        </pc:sldMkLst>
        <pc:spChg chg="mod">
          <ac:chgData name="St Dennis - Headteacher" userId="61c8c3ca-5665-4afe-8dad-05a5af9fd03c" providerId="ADAL" clId="{17E53EBA-B19A-4888-95A4-7810D89A46B2}" dt="2026-06-26T11:28:21.536" v="2257"/>
          <ac:spMkLst>
            <pc:docMk/>
            <pc:sldMk cId="3602390716" sldId="300"/>
            <ac:spMk id="4" creationId="{C56BBEF4-7C92-F599-5ED4-896366F65BB2}"/>
          </ac:spMkLst>
        </pc:spChg>
        <pc:picChg chg="add mod">
          <ac:chgData name="St Dennis - Headteacher" userId="61c8c3ca-5665-4afe-8dad-05a5af9fd03c" providerId="ADAL" clId="{17E53EBA-B19A-4888-95A4-7810D89A46B2}" dt="2026-06-26T11:27:26.394" v="2256" actId="1440"/>
          <ac:picMkLst>
            <pc:docMk/>
            <pc:sldMk cId="3602390716" sldId="300"/>
            <ac:picMk id="6" creationId="{BBD598C5-25AA-48AF-B6F5-8F4F6E9E3CD3}"/>
          </ac:picMkLst>
        </pc:picChg>
      </pc:sldChg>
      <pc:sldChg chg="addSp delSp modSp">
        <pc:chgData name="St Dennis - Headteacher" userId="61c8c3ca-5665-4afe-8dad-05a5af9fd03c" providerId="ADAL" clId="{17E53EBA-B19A-4888-95A4-7810D89A46B2}" dt="2026-06-26T11:30:06.710" v="2267"/>
        <pc:sldMkLst>
          <pc:docMk/>
          <pc:sldMk cId="2126042905" sldId="301"/>
        </pc:sldMkLst>
        <pc:spChg chg="mod">
          <ac:chgData name="St Dennis - Headteacher" userId="61c8c3ca-5665-4afe-8dad-05a5af9fd03c" providerId="ADAL" clId="{17E53EBA-B19A-4888-95A4-7810D89A46B2}" dt="2026-06-26T10:11:53.229" v="1213"/>
          <ac:spMkLst>
            <pc:docMk/>
            <pc:sldMk cId="2126042905" sldId="301"/>
            <ac:spMk id="10" creationId="{94049152-CD8C-7B81-B60A-5979F00A5936}"/>
          </ac:spMkLst>
        </pc:spChg>
        <pc:spChg chg="add">
          <ac:chgData name="St Dennis - Headteacher" userId="61c8c3ca-5665-4afe-8dad-05a5af9fd03c" providerId="ADAL" clId="{17E53EBA-B19A-4888-95A4-7810D89A46B2}" dt="2026-06-26T11:19:37.102" v="1581"/>
          <ac:spMkLst>
            <pc:docMk/>
            <pc:sldMk cId="2126042905" sldId="301"/>
            <ac:spMk id="12" creationId="{4395CB33-1236-45EE-922D-C0479FC4FC38}"/>
          </ac:spMkLst>
        </pc:spChg>
        <pc:picChg chg="mod">
          <ac:chgData name="St Dennis - Headteacher" userId="61c8c3ca-5665-4afe-8dad-05a5af9fd03c" providerId="ADAL" clId="{17E53EBA-B19A-4888-95A4-7810D89A46B2}" dt="2026-06-26T11:28:50.322" v="2258" actId="1076"/>
          <ac:picMkLst>
            <pc:docMk/>
            <pc:sldMk cId="2126042905" sldId="301"/>
            <ac:picMk id="2" creationId="{85AE1DDF-EBE2-7E27-275D-6C2E54A1024D}"/>
          </ac:picMkLst>
        </pc:picChg>
        <pc:picChg chg="add mod">
          <ac:chgData name="St Dennis - Headteacher" userId="61c8c3ca-5665-4afe-8dad-05a5af9fd03c" providerId="ADAL" clId="{17E53EBA-B19A-4888-95A4-7810D89A46B2}" dt="2026-06-26T11:30:06.710" v="2267"/>
          <ac:picMkLst>
            <pc:docMk/>
            <pc:sldMk cId="2126042905" sldId="301"/>
            <ac:picMk id="13" creationId="{3830D7F3-7D83-4E6C-A6CF-9D96F96FBF85}"/>
          </ac:picMkLst>
        </pc:picChg>
      </pc:sldChg>
      <pc:sldChg chg="addSp modSp">
        <pc:chgData name="St Dennis - Headteacher" userId="61c8c3ca-5665-4afe-8dad-05a5af9fd03c" providerId="ADAL" clId="{17E53EBA-B19A-4888-95A4-7810D89A46B2}" dt="2026-06-26T11:30:45.705" v="2273"/>
        <pc:sldMkLst>
          <pc:docMk/>
          <pc:sldMk cId="2961333193" sldId="302"/>
        </pc:sldMkLst>
        <pc:spChg chg="mod">
          <ac:chgData name="St Dennis - Headteacher" userId="61c8c3ca-5665-4afe-8dad-05a5af9fd03c" providerId="ADAL" clId="{17E53EBA-B19A-4888-95A4-7810D89A46B2}" dt="2026-06-26T11:20:06.972" v="1689" actId="20577"/>
          <ac:spMkLst>
            <pc:docMk/>
            <pc:sldMk cId="2961333193" sldId="302"/>
            <ac:spMk id="10" creationId="{275C00ED-583F-D171-2F0E-6821D20F1957}"/>
          </ac:spMkLst>
        </pc:spChg>
        <pc:spChg chg="mod">
          <ac:chgData name="St Dennis - Headteacher" userId="61c8c3ca-5665-4afe-8dad-05a5af9fd03c" providerId="ADAL" clId="{17E53EBA-B19A-4888-95A4-7810D89A46B2}" dt="2026-06-26T10:14:06.710" v="1220" actId="1076"/>
          <ac:spMkLst>
            <pc:docMk/>
            <pc:sldMk cId="2961333193" sldId="302"/>
            <ac:spMk id="11" creationId="{FFCC0994-3595-00C3-4C30-CC743BA26359}"/>
          </ac:spMkLst>
        </pc:spChg>
        <pc:spChg chg="add">
          <ac:chgData name="St Dennis - Headteacher" userId="61c8c3ca-5665-4afe-8dad-05a5af9fd03c" providerId="ADAL" clId="{17E53EBA-B19A-4888-95A4-7810D89A46B2}" dt="2026-06-26T11:19:40.750" v="1582"/>
          <ac:spMkLst>
            <pc:docMk/>
            <pc:sldMk cId="2961333193" sldId="302"/>
            <ac:spMk id="12" creationId="{8829E332-4DB2-4A9D-BF6B-0DA35FA40600}"/>
          </ac:spMkLst>
        </pc:spChg>
        <pc:picChg chg="add">
          <ac:chgData name="St Dennis - Headteacher" userId="61c8c3ca-5665-4afe-8dad-05a5af9fd03c" providerId="ADAL" clId="{17E53EBA-B19A-4888-95A4-7810D89A46B2}" dt="2026-06-26T11:30:45.705" v="2273"/>
          <ac:picMkLst>
            <pc:docMk/>
            <pc:sldMk cId="2961333193" sldId="302"/>
            <ac:picMk id="13" creationId="{3DD169F5-8018-4997-980E-8BC0D65E80D8}"/>
          </ac:picMkLst>
        </pc:picChg>
      </pc:sldChg>
      <pc:sldChg chg="addSp modSp">
        <pc:chgData name="St Dennis - Headteacher" userId="61c8c3ca-5665-4afe-8dad-05a5af9fd03c" providerId="ADAL" clId="{17E53EBA-B19A-4888-95A4-7810D89A46B2}" dt="2026-06-26T11:30:34.305" v="2272"/>
        <pc:sldMkLst>
          <pc:docMk/>
          <pc:sldMk cId="3918630139" sldId="303"/>
        </pc:sldMkLst>
        <pc:spChg chg="add">
          <ac:chgData name="St Dennis - Headteacher" userId="61c8c3ca-5665-4afe-8dad-05a5af9fd03c" providerId="ADAL" clId="{17E53EBA-B19A-4888-95A4-7810D89A46B2}" dt="2026-06-26T11:20:13.196" v="1690"/>
          <ac:spMkLst>
            <pc:docMk/>
            <pc:sldMk cId="3918630139" sldId="303"/>
            <ac:spMk id="12" creationId="{FEE3261B-E456-4D77-A56F-AB9833EF82B5}"/>
          </ac:spMkLst>
        </pc:spChg>
        <pc:picChg chg="add mod">
          <ac:chgData name="St Dennis - Headteacher" userId="61c8c3ca-5665-4afe-8dad-05a5af9fd03c" providerId="ADAL" clId="{17E53EBA-B19A-4888-95A4-7810D89A46B2}" dt="2026-06-26T11:30:34.305" v="2272"/>
          <ac:picMkLst>
            <pc:docMk/>
            <pc:sldMk cId="3918630139" sldId="303"/>
            <ac:picMk id="13" creationId="{9A657341-6706-4B52-8212-01E20A009C55}"/>
          </ac:picMkLst>
        </pc:picChg>
      </pc:sldChg>
      <pc:sldChg chg="addSp modSp">
        <pc:chgData name="St Dennis - Headteacher" userId="61c8c3ca-5665-4afe-8dad-05a5af9fd03c" providerId="ADAL" clId="{17E53EBA-B19A-4888-95A4-7810D89A46B2}" dt="2026-06-26T11:31:42.909" v="2276"/>
        <pc:sldMkLst>
          <pc:docMk/>
          <pc:sldMk cId="3753397006" sldId="304"/>
        </pc:sldMkLst>
        <pc:spChg chg="mod">
          <ac:chgData name="St Dennis - Headteacher" userId="61c8c3ca-5665-4afe-8dad-05a5af9fd03c" providerId="ADAL" clId="{17E53EBA-B19A-4888-95A4-7810D89A46B2}" dt="2026-06-26T10:15:45.359" v="1231" actId="1076"/>
          <ac:spMkLst>
            <pc:docMk/>
            <pc:sldMk cId="3753397006" sldId="304"/>
            <ac:spMk id="10" creationId="{6D3A1A28-34C0-EC68-AD4E-EB5496553C8F}"/>
          </ac:spMkLst>
        </pc:spChg>
        <pc:spChg chg="add">
          <ac:chgData name="St Dennis - Headteacher" userId="61c8c3ca-5665-4afe-8dad-05a5af9fd03c" providerId="ADAL" clId="{17E53EBA-B19A-4888-95A4-7810D89A46B2}" dt="2026-06-26T11:20:15.729" v="1691"/>
          <ac:spMkLst>
            <pc:docMk/>
            <pc:sldMk cId="3753397006" sldId="304"/>
            <ac:spMk id="12" creationId="{17AAE7F2-C7D1-4F07-9023-D4CE433597F3}"/>
          </ac:spMkLst>
        </pc:spChg>
        <pc:picChg chg="mod">
          <ac:chgData name="St Dennis - Headteacher" userId="61c8c3ca-5665-4afe-8dad-05a5af9fd03c" providerId="ADAL" clId="{17E53EBA-B19A-4888-95A4-7810D89A46B2}" dt="2026-06-26T11:20:18.670" v="1692" actId="1076"/>
          <ac:picMkLst>
            <pc:docMk/>
            <pc:sldMk cId="3753397006" sldId="304"/>
            <ac:picMk id="2" creationId="{6EF41596-1791-5BC5-25AE-4F3232F59C0B}"/>
          </ac:picMkLst>
        </pc:picChg>
        <pc:picChg chg="add mod">
          <ac:chgData name="St Dennis - Headteacher" userId="61c8c3ca-5665-4afe-8dad-05a5af9fd03c" providerId="ADAL" clId="{17E53EBA-B19A-4888-95A4-7810D89A46B2}" dt="2026-06-26T11:31:42.909" v="2276"/>
          <ac:picMkLst>
            <pc:docMk/>
            <pc:sldMk cId="3753397006" sldId="304"/>
            <ac:picMk id="13" creationId="{B3F92440-07A8-469D-8875-3C860CA813AE}"/>
          </ac:picMkLst>
        </pc:picChg>
      </pc:sldChg>
      <pc:sldChg chg="addSp modSp">
        <pc:chgData name="St Dennis - Headteacher" userId="61c8c3ca-5665-4afe-8dad-05a5af9fd03c" providerId="ADAL" clId="{17E53EBA-B19A-4888-95A4-7810D89A46B2}" dt="2026-06-26T11:32:30.775" v="2284"/>
        <pc:sldMkLst>
          <pc:docMk/>
          <pc:sldMk cId="3957248735" sldId="305"/>
        </pc:sldMkLst>
        <pc:spChg chg="mod">
          <ac:chgData name="St Dennis - Headteacher" userId="61c8c3ca-5665-4afe-8dad-05a5af9fd03c" providerId="ADAL" clId="{17E53EBA-B19A-4888-95A4-7810D89A46B2}" dt="2026-06-26T10:17:20.637" v="1240"/>
          <ac:spMkLst>
            <pc:docMk/>
            <pc:sldMk cId="3957248735" sldId="305"/>
            <ac:spMk id="10" creationId="{DE6DD2A5-7564-36C7-EF03-3958A632D84B}"/>
          </ac:spMkLst>
        </pc:spChg>
        <pc:spChg chg="add">
          <ac:chgData name="St Dennis - Headteacher" userId="61c8c3ca-5665-4afe-8dad-05a5af9fd03c" providerId="ADAL" clId="{17E53EBA-B19A-4888-95A4-7810D89A46B2}" dt="2026-06-26T11:20:30.418" v="1693"/>
          <ac:spMkLst>
            <pc:docMk/>
            <pc:sldMk cId="3957248735" sldId="305"/>
            <ac:spMk id="12" creationId="{0FBA4966-6EF8-4661-AA50-52EBD2509454}"/>
          </ac:spMkLst>
        </pc:spChg>
        <pc:picChg chg="add mod">
          <ac:chgData name="St Dennis - Headteacher" userId="61c8c3ca-5665-4afe-8dad-05a5af9fd03c" providerId="ADAL" clId="{17E53EBA-B19A-4888-95A4-7810D89A46B2}" dt="2026-06-26T11:32:30.775" v="2284"/>
          <ac:picMkLst>
            <pc:docMk/>
            <pc:sldMk cId="3957248735" sldId="305"/>
            <ac:picMk id="13" creationId="{C96F9107-5E64-9CF7-1BE7-D2D5514E4B3E}"/>
          </ac:picMkLst>
        </pc:picChg>
      </pc:sldChg>
      <pc:sldChg chg="addSp delSp modSp">
        <pc:chgData name="St Dennis - Headteacher" userId="61c8c3ca-5665-4afe-8dad-05a5af9fd03c" providerId="ADAL" clId="{17E53EBA-B19A-4888-95A4-7810D89A46B2}" dt="2026-06-26T11:33:06.392" v="2360" actId="20577"/>
        <pc:sldMkLst>
          <pc:docMk/>
          <pc:sldMk cId="3632472843" sldId="306"/>
        </pc:sldMkLst>
        <pc:spChg chg="mod">
          <ac:chgData name="St Dennis - Headteacher" userId="61c8c3ca-5665-4afe-8dad-05a5af9fd03c" providerId="ADAL" clId="{17E53EBA-B19A-4888-95A4-7810D89A46B2}" dt="2026-06-26T11:33:06.392" v="2360" actId="20577"/>
          <ac:spMkLst>
            <pc:docMk/>
            <pc:sldMk cId="3632472843" sldId="306"/>
            <ac:spMk id="10" creationId="{7B979E93-D007-3A34-5519-9E2203A0BA26}"/>
          </ac:spMkLst>
        </pc:spChg>
        <pc:spChg chg="mod">
          <ac:chgData name="St Dennis - Headteacher" userId="61c8c3ca-5665-4afe-8dad-05a5af9fd03c" providerId="ADAL" clId="{17E53EBA-B19A-4888-95A4-7810D89A46B2}" dt="2026-06-26T11:20:40.371" v="1695" actId="1076"/>
          <ac:spMkLst>
            <pc:docMk/>
            <pc:sldMk cId="3632472843" sldId="306"/>
            <ac:spMk id="11" creationId="{F02ABA93-ADFF-328B-BD70-55474BABF26C}"/>
          </ac:spMkLst>
        </pc:spChg>
      </pc:sldChg>
      <pc:sldChg chg="addSp delSp modSp">
        <pc:chgData name="St Dennis - Headteacher" userId="61c8c3ca-5665-4afe-8dad-05a5af9fd03c" providerId="ADAL" clId="{17E53EBA-B19A-4888-95A4-7810D89A46B2}" dt="2026-06-26T11:33:12.421" v="2361" actId="478"/>
        <pc:sldMkLst>
          <pc:docMk/>
          <pc:sldMk cId="2673740562" sldId="307"/>
        </pc:sldMkLst>
        <pc:spChg chg="mod">
          <ac:chgData name="St Dennis - Headteacher" userId="61c8c3ca-5665-4afe-8dad-05a5af9fd03c" providerId="ADAL" clId="{17E53EBA-B19A-4888-95A4-7810D89A46B2}" dt="2026-06-26T10:25:30.938" v="1252" actId="20577"/>
          <ac:spMkLst>
            <pc:docMk/>
            <pc:sldMk cId="2673740562" sldId="307"/>
            <ac:spMk id="2" creationId="{7F3B58BE-B4FB-DA26-45E7-29F336B51571}"/>
          </ac:spMkLst>
        </pc:spChg>
      </pc:sldChg>
      <pc:sldChg chg="addSp delSp modSp">
        <pc:chgData name="St Dennis - Headteacher" userId="61c8c3ca-5665-4afe-8dad-05a5af9fd03c" providerId="ADAL" clId="{17E53EBA-B19A-4888-95A4-7810D89A46B2}" dt="2026-06-26T11:34:05.044" v="2374"/>
        <pc:sldMkLst>
          <pc:docMk/>
          <pc:sldMk cId="1438426771" sldId="308"/>
        </pc:sldMkLst>
        <pc:spChg chg="mod">
          <ac:chgData name="St Dennis - Headteacher" userId="61c8c3ca-5665-4afe-8dad-05a5af9fd03c" providerId="ADAL" clId="{17E53EBA-B19A-4888-95A4-7810D89A46B2}" dt="2026-06-26T11:21:29.072" v="1879" actId="1076"/>
          <ac:spMkLst>
            <pc:docMk/>
            <pc:sldMk cId="1438426771" sldId="308"/>
            <ac:spMk id="11" creationId="{2032B789-FDB4-DDBC-466F-BC05F3CAA4EF}"/>
          </ac:spMkLst>
        </pc:spChg>
        <pc:spChg chg="mod">
          <ac:chgData name="St Dennis - Headteacher" userId="61c8c3ca-5665-4afe-8dad-05a5af9fd03c" providerId="ADAL" clId="{17E53EBA-B19A-4888-95A4-7810D89A46B2}" dt="2026-06-26T11:21:40.041" v="1968" actId="20577"/>
          <ac:spMkLst>
            <pc:docMk/>
            <pc:sldMk cId="1438426771" sldId="308"/>
            <ac:spMk id="15" creationId="{3E8E7B15-F0D4-9488-D8B5-A9FC2C5E4279}"/>
          </ac:spMkLst>
        </pc:spChg>
        <pc:spChg chg="add">
          <ac:chgData name="St Dennis - Headteacher" userId="61c8c3ca-5665-4afe-8dad-05a5af9fd03c" providerId="ADAL" clId="{17E53EBA-B19A-4888-95A4-7810D89A46B2}" dt="2026-06-26T11:21:25.087" v="1878"/>
          <ac:spMkLst>
            <pc:docMk/>
            <pc:sldMk cId="1438426771" sldId="308"/>
            <ac:spMk id="18" creationId="{DDCEA43E-ECF4-4807-9AE9-311C54359B14}"/>
          </ac:spMkLst>
        </pc:spChg>
        <pc:picChg chg="add mod">
          <ac:chgData name="St Dennis - Headteacher" userId="61c8c3ca-5665-4afe-8dad-05a5af9fd03c" providerId="ADAL" clId="{17E53EBA-B19A-4888-95A4-7810D89A46B2}" dt="2026-06-26T11:34:05.044" v="2374"/>
          <ac:picMkLst>
            <pc:docMk/>
            <pc:sldMk cId="1438426771" sldId="308"/>
            <ac:picMk id="19" creationId="{ECFF0A3F-CA98-4FD3-8A6F-2876EE9F0E93}"/>
          </ac:picMkLst>
        </pc:picChg>
      </pc:sldChg>
      <pc:sldChg chg="addSp modSp">
        <pc:chgData name="St Dennis - Headteacher" userId="61c8c3ca-5665-4afe-8dad-05a5af9fd03c" providerId="ADAL" clId="{17E53EBA-B19A-4888-95A4-7810D89A46B2}" dt="2026-06-26T11:39:10.786" v="2379"/>
        <pc:sldMkLst>
          <pc:docMk/>
          <pc:sldMk cId="736179497" sldId="309"/>
        </pc:sldMkLst>
        <pc:spChg chg="mod">
          <ac:chgData name="St Dennis - Headteacher" userId="61c8c3ca-5665-4afe-8dad-05a5af9fd03c" providerId="ADAL" clId="{17E53EBA-B19A-4888-95A4-7810D89A46B2}" dt="2026-06-26T11:22:05.501" v="1971" actId="1076"/>
          <ac:spMkLst>
            <pc:docMk/>
            <pc:sldMk cId="736179497" sldId="309"/>
            <ac:spMk id="11" creationId="{56746BF2-079A-31A1-784A-640F80DF841A}"/>
          </ac:spMkLst>
        </pc:spChg>
        <pc:spChg chg="add">
          <ac:chgData name="St Dennis - Headteacher" userId="61c8c3ca-5665-4afe-8dad-05a5af9fd03c" providerId="ADAL" clId="{17E53EBA-B19A-4888-95A4-7810D89A46B2}" dt="2026-06-26T11:21:49.550" v="1969"/>
          <ac:spMkLst>
            <pc:docMk/>
            <pc:sldMk cId="736179497" sldId="309"/>
            <ac:spMk id="12" creationId="{B32E943C-7FFD-474D-8E10-22D317B56E9E}"/>
          </ac:spMkLst>
        </pc:spChg>
        <pc:spChg chg="mod">
          <ac:chgData name="St Dennis - Headteacher" userId="61c8c3ca-5665-4afe-8dad-05a5af9fd03c" providerId="ADAL" clId="{17E53EBA-B19A-4888-95A4-7810D89A46B2}" dt="2026-06-26T11:22:24.421" v="2054" actId="1076"/>
          <ac:spMkLst>
            <pc:docMk/>
            <pc:sldMk cId="736179497" sldId="309"/>
            <ac:spMk id="15" creationId="{9CE511BE-46C9-A8DB-205F-93B11ABE4E95}"/>
          </ac:spMkLst>
        </pc:spChg>
        <pc:picChg chg="add mod">
          <ac:chgData name="St Dennis - Headteacher" userId="61c8c3ca-5665-4afe-8dad-05a5af9fd03c" providerId="ADAL" clId="{17E53EBA-B19A-4888-95A4-7810D89A46B2}" dt="2026-06-26T11:39:10.786" v="2379"/>
          <ac:picMkLst>
            <pc:docMk/>
            <pc:sldMk cId="736179497" sldId="309"/>
            <ac:picMk id="18" creationId="{2DAD55C0-0740-437B-A6BE-0C1DBDAFC483}"/>
          </ac:picMkLst>
        </pc:picChg>
      </pc:sldChg>
      <pc:sldChg chg="addSp modSp">
        <pc:chgData name="St Dennis - Headteacher" userId="61c8c3ca-5665-4afe-8dad-05a5af9fd03c" providerId="ADAL" clId="{17E53EBA-B19A-4888-95A4-7810D89A46B2}" dt="2026-06-26T11:39:33.511" v="2384"/>
        <pc:sldMkLst>
          <pc:docMk/>
          <pc:sldMk cId="4097808767" sldId="310"/>
        </pc:sldMkLst>
        <pc:spChg chg="add">
          <ac:chgData name="St Dennis - Headteacher" userId="61c8c3ca-5665-4afe-8dad-05a5af9fd03c" providerId="ADAL" clId="{17E53EBA-B19A-4888-95A4-7810D89A46B2}" dt="2026-06-26T11:22:32.287" v="2055"/>
          <ac:spMkLst>
            <pc:docMk/>
            <pc:sldMk cId="4097808767" sldId="310"/>
            <ac:spMk id="12" creationId="{E3E071A7-FDA5-43D1-AC2B-5F9A51E9EE19}"/>
          </ac:spMkLst>
        </pc:spChg>
        <pc:spChg chg="mod">
          <ac:chgData name="St Dennis - Headteacher" userId="61c8c3ca-5665-4afe-8dad-05a5af9fd03c" providerId="ADAL" clId="{17E53EBA-B19A-4888-95A4-7810D89A46B2}" dt="2026-06-26T10:32:57.723" v="1331" actId="108"/>
          <ac:spMkLst>
            <pc:docMk/>
            <pc:sldMk cId="4097808767" sldId="310"/>
            <ac:spMk id="15" creationId="{4B33B04D-420A-3D01-0EE8-BBED51488537}"/>
          </ac:spMkLst>
        </pc:spChg>
        <pc:picChg chg="add mod">
          <ac:chgData name="St Dennis - Headteacher" userId="61c8c3ca-5665-4afe-8dad-05a5af9fd03c" providerId="ADAL" clId="{17E53EBA-B19A-4888-95A4-7810D89A46B2}" dt="2026-06-26T11:39:33.511" v="2384"/>
          <ac:picMkLst>
            <pc:docMk/>
            <pc:sldMk cId="4097808767" sldId="310"/>
            <ac:picMk id="18" creationId="{9432D532-5338-43FB-BD23-81F175B228AE}"/>
          </ac:picMkLst>
        </pc:picChg>
      </pc:sldChg>
      <pc:sldChg chg="addSp modSp">
        <pc:chgData name="St Dennis - Headteacher" userId="61c8c3ca-5665-4afe-8dad-05a5af9fd03c" providerId="ADAL" clId="{17E53EBA-B19A-4888-95A4-7810D89A46B2}" dt="2026-06-26T11:39:44.189" v="2386"/>
        <pc:sldMkLst>
          <pc:docMk/>
          <pc:sldMk cId="4017639196" sldId="312"/>
        </pc:sldMkLst>
        <pc:spChg chg="add">
          <ac:chgData name="St Dennis - Headteacher" userId="61c8c3ca-5665-4afe-8dad-05a5af9fd03c" providerId="ADAL" clId="{17E53EBA-B19A-4888-95A4-7810D89A46B2}" dt="2026-06-26T11:23:06.678" v="2182"/>
          <ac:spMkLst>
            <pc:docMk/>
            <pc:sldMk cId="4017639196" sldId="312"/>
            <ac:spMk id="12" creationId="{8E527FD9-5ADF-43C3-9CDA-9E18AE1DD7B9}"/>
          </ac:spMkLst>
        </pc:spChg>
        <pc:spChg chg="mod">
          <ac:chgData name="St Dennis - Headteacher" userId="61c8c3ca-5665-4afe-8dad-05a5af9fd03c" providerId="ADAL" clId="{17E53EBA-B19A-4888-95A4-7810D89A46B2}" dt="2026-06-26T10:38:19.415" v="1367"/>
          <ac:spMkLst>
            <pc:docMk/>
            <pc:sldMk cId="4017639196" sldId="312"/>
            <ac:spMk id="15" creationId="{33F15CBF-B1FB-7EE8-4A5F-EA9799284683}"/>
          </ac:spMkLst>
        </pc:spChg>
        <pc:picChg chg="add">
          <ac:chgData name="St Dennis - Headteacher" userId="61c8c3ca-5665-4afe-8dad-05a5af9fd03c" providerId="ADAL" clId="{17E53EBA-B19A-4888-95A4-7810D89A46B2}" dt="2026-06-26T11:39:44.189" v="2386"/>
          <ac:picMkLst>
            <pc:docMk/>
            <pc:sldMk cId="4017639196" sldId="312"/>
            <ac:picMk id="18" creationId="{CAF3D585-87A8-4744-81C5-CCCAF89678DA}"/>
          </ac:picMkLst>
        </pc:picChg>
      </pc:sldChg>
      <pc:sldChg chg="addSp delSp modSp">
        <pc:chgData name="St Dennis - Headteacher" userId="61c8c3ca-5665-4afe-8dad-05a5af9fd03c" providerId="ADAL" clId="{17E53EBA-B19A-4888-95A4-7810D89A46B2}" dt="2026-06-26T11:40:16.941" v="2392" actId="1076"/>
        <pc:sldMkLst>
          <pc:docMk/>
          <pc:sldMk cId="4242937503" sldId="313"/>
        </pc:sldMkLst>
        <pc:spChg chg="mod">
          <ac:chgData name="St Dennis - Headteacher" userId="61c8c3ca-5665-4afe-8dad-05a5af9fd03c" providerId="ADAL" clId="{17E53EBA-B19A-4888-95A4-7810D89A46B2}" dt="2026-06-26T11:23:12.544" v="2184" actId="1076"/>
          <ac:spMkLst>
            <pc:docMk/>
            <pc:sldMk cId="4242937503" sldId="313"/>
            <ac:spMk id="11" creationId="{2613D1B2-D49C-F257-E4BC-F8802C5AEB5F}"/>
          </ac:spMkLst>
        </pc:spChg>
        <pc:spChg chg="add">
          <ac:chgData name="St Dennis - Headteacher" userId="61c8c3ca-5665-4afe-8dad-05a5af9fd03c" providerId="ADAL" clId="{17E53EBA-B19A-4888-95A4-7810D89A46B2}" dt="2026-06-26T11:23:09.666" v="2183"/>
          <ac:spMkLst>
            <pc:docMk/>
            <pc:sldMk cId="4242937503" sldId="313"/>
            <ac:spMk id="12" creationId="{907C5A2C-39D3-4354-BE46-2AE665DCF17D}"/>
          </ac:spMkLst>
        </pc:spChg>
        <pc:spChg chg="mod">
          <ac:chgData name="St Dennis - Headteacher" userId="61c8c3ca-5665-4afe-8dad-05a5af9fd03c" providerId="ADAL" clId="{17E53EBA-B19A-4888-95A4-7810D89A46B2}" dt="2026-06-26T11:23:20.230" v="2220" actId="20577"/>
          <ac:spMkLst>
            <pc:docMk/>
            <pc:sldMk cId="4242937503" sldId="313"/>
            <ac:spMk id="15" creationId="{C4B1C145-38AA-1044-2FC9-FB4A1E451BCF}"/>
          </ac:spMkLst>
        </pc:spChg>
        <pc:picChg chg="add mod">
          <ac:chgData name="St Dennis - Headteacher" userId="61c8c3ca-5665-4afe-8dad-05a5af9fd03c" providerId="ADAL" clId="{17E53EBA-B19A-4888-95A4-7810D89A46B2}" dt="2026-06-26T11:40:16.941" v="2392" actId="1076"/>
          <ac:picMkLst>
            <pc:docMk/>
            <pc:sldMk cId="4242937503" sldId="313"/>
            <ac:picMk id="18" creationId="{31FC4276-5E76-428A-9D95-F7FB47342722}"/>
          </ac:picMkLst>
        </pc:picChg>
      </pc:sldChg>
      <pc:sldChg chg="addSp modSp ord">
        <pc:chgData name="St Dennis - Headteacher" userId="61c8c3ca-5665-4afe-8dad-05a5af9fd03c" providerId="ADAL" clId="{17E53EBA-B19A-4888-95A4-7810D89A46B2}" dt="2026-06-26T11:40:24.449" v="2393"/>
        <pc:sldMkLst>
          <pc:docMk/>
          <pc:sldMk cId="3090520951" sldId="314"/>
        </pc:sldMkLst>
        <pc:spChg chg="mod">
          <ac:chgData name="St Dennis - Headteacher" userId="61c8c3ca-5665-4afe-8dad-05a5af9fd03c" providerId="ADAL" clId="{17E53EBA-B19A-4888-95A4-7810D89A46B2}" dt="2026-06-26T10:47:36.221" v="1436" actId="1076"/>
          <ac:spMkLst>
            <pc:docMk/>
            <pc:sldMk cId="3090520951" sldId="314"/>
            <ac:spMk id="12" creationId="{771AA8EA-032B-A43B-D95D-2B720F91DD87}"/>
          </ac:spMkLst>
        </pc:spChg>
        <pc:spChg chg="mod">
          <ac:chgData name="St Dennis - Headteacher" userId="61c8c3ca-5665-4afe-8dad-05a5af9fd03c" providerId="ADAL" clId="{17E53EBA-B19A-4888-95A4-7810D89A46B2}" dt="2026-06-26T10:47:32.751" v="1434" actId="20577"/>
          <ac:spMkLst>
            <pc:docMk/>
            <pc:sldMk cId="3090520951" sldId="314"/>
            <ac:spMk id="15" creationId="{A6F2019B-E2EF-8DBB-9194-3511E8B79ADC}"/>
          </ac:spMkLst>
        </pc:spChg>
        <pc:spChg chg="add">
          <ac:chgData name="St Dennis - Headteacher" userId="61c8c3ca-5665-4afe-8dad-05a5af9fd03c" providerId="ADAL" clId="{17E53EBA-B19A-4888-95A4-7810D89A46B2}" dt="2026-06-26T11:23:38.747" v="2227"/>
          <ac:spMkLst>
            <pc:docMk/>
            <pc:sldMk cId="3090520951" sldId="314"/>
            <ac:spMk id="18" creationId="{0BBC85FD-B339-4819-B8FE-BF053339E844}"/>
          </ac:spMkLst>
        </pc:spChg>
        <pc:picChg chg="mod">
          <ac:chgData name="St Dennis - Headteacher" userId="61c8c3ca-5665-4afe-8dad-05a5af9fd03c" providerId="ADAL" clId="{17E53EBA-B19A-4888-95A4-7810D89A46B2}" dt="2026-06-26T10:47:37.780" v="1437" actId="1076"/>
          <ac:picMkLst>
            <pc:docMk/>
            <pc:sldMk cId="3090520951" sldId="314"/>
            <ac:picMk id="8" creationId="{A6CFFA51-4914-9ADF-47B3-C13F5DF5DCA2}"/>
          </ac:picMkLst>
        </pc:picChg>
        <pc:picChg chg="add">
          <ac:chgData name="St Dennis - Headteacher" userId="61c8c3ca-5665-4afe-8dad-05a5af9fd03c" providerId="ADAL" clId="{17E53EBA-B19A-4888-95A4-7810D89A46B2}" dt="2026-06-26T11:40:24.449" v="2393"/>
          <ac:picMkLst>
            <pc:docMk/>
            <pc:sldMk cId="3090520951" sldId="314"/>
            <ac:picMk id="19" creationId="{A325BD98-6018-4B78-8890-1B58ACFB324B}"/>
          </ac:picMkLst>
        </pc:picChg>
      </pc:sldChg>
      <pc:sldChg chg="addSp delSp modSp">
        <pc:chgData name="St Dennis - Headteacher" userId="61c8c3ca-5665-4afe-8dad-05a5af9fd03c" providerId="ADAL" clId="{17E53EBA-B19A-4888-95A4-7810D89A46B2}" dt="2026-06-26T11:41:04.025" v="2403"/>
        <pc:sldMkLst>
          <pc:docMk/>
          <pc:sldMk cId="1966381477" sldId="316"/>
        </pc:sldMkLst>
        <pc:spChg chg="mod">
          <ac:chgData name="St Dennis - Headteacher" userId="61c8c3ca-5665-4afe-8dad-05a5af9fd03c" providerId="ADAL" clId="{17E53EBA-B19A-4888-95A4-7810D89A46B2}" dt="2026-06-26T11:06:41.868" v="1483"/>
          <ac:spMkLst>
            <pc:docMk/>
            <pc:sldMk cId="1966381477" sldId="316"/>
            <ac:spMk id="11" creationId="{1AAB5037-372E-7BA6-94BE-45AB8E46CDFD}"/>
          </ac:spMkLst>
        </pc:spChg>
        <pc:spChg chg="add">
          <ac:chgData name="St Dennis - Headteacher" userId="61c8c3ca-5665-4afe-8dad-05a5af9fd03c" providerId="ADAL" clId="{17E53EBA-B19A-4888-95A4-7810D89A46B2}" dt="2026-06-26T11:23:43.094" v="2229"/>
          <ac:spMkLst>
            <pc:docMk/>
            <pc:sldMk cId="1966381477" sldId="316"/>
            <ac:spMk id="15" creationId="{88154E8B-A0BB-49D6-8F28-61B8BD5755EA}"/>
          </ac:spMkLst>
        </pc:spChg>
        <pc:picChg chg="add mod">
          <ac:chgData name="St Dennis - Headteacher" userId="61c8c3ca-5665-4afe-8dad-05a5af9fd03c" providerId="ADAL" clId="{17E53EBA-B19A-4888-95A4-7810D89A46B2}" dt="2026-06-26T11:41:04.025" v="2403"/>
          <ac:picMkLst>
            <pc:docMk/>
            <pc:sldMk cId="1966381477" sldId="316"/>
            <ac:picMk id="16" creationId="{6F1E90D1-0489-4651-8261-0D9E600E5434}"/>
          </ac:picMkLst>
        </pc:picChg>
      </pc:sldChg>
      <pc:sldChg chg="addSp delSp modSp">
        <pc:chgData name="St Dennis - Headteacher" userId="61c8c3ca-5665-4afe-8dad-05a5af9fd03c" providerId="ADAL" clId="{17E53EBA-B19A-4888-95A4-7810D89A46B2}" dt="2026-06-26T11:41:23.853" v="2407"/>
        <pc:sldMkLst>
          <pc:docMk/>
          <pc:sldMk cId="2930536738" sldId="317"/>
        </pc:sldMkLst>
        <pc:spChg chg="mod">
          <ac:chgData name="St Dennis - Headteacher" userId="61c8c3ca-5665-4afe-8dad-05a5af9fd03c" providerId="ADAL" clId="{17E53EBA-B19A-4888-95A4-7810D89A46B2}" dt="2026-06-26T11:09:36.487" v="1492"/>
          <ac:spMkLst>
            <pc:docMk/>
            <pc:sldMk cId="2930536738" sldId="317"/>
            <ac:spMk id="11" creationId="{44F76652-8ABA-A69A-428F-F049B609A40E}"/>
          </ac:spMkLst>
        </pc:spChg>
        <pc:spChg chg="add">
          <ac:chgData name="St Dennis - Headteacher" userId="61c8c3ca-5665-4afe-8dad-05a5af9fd03c" providerId="ADAL" clId="{17E53EBA-B19A-4888-95A4-7810D89A46B2}" dt="2026-06-26T11:23:45.184" v="2230"/>
          <ac:spMkLst>
            <pc:docMk/>
            <pc:sldMk cId="2930536738" sldId="317"/>
            <ac:spMk id="15" creationId="{B243C48D-390A-4319-A33C-0E2A721595AF}"/>
          </ac:spMkLst>
        </pc:spChg>
        <pc:picChg chg="add mod">
          <ac:chgData name="St Dennis - Headteacher" userId="61c8c3ca-5665-4afe-8dad-05a5af9fd03c" providerId="ADAL" clId="{17E53EBA-B19A-4888-95A4-7810D89A46B2}" dt="2026-06-26T11:41:23.853" v="2407"/>
          <ac:picMkLst>
            <pc:docMk/>
            <pc:sldMk cId="2930536738" sldId="317"/>
            <ac:picMk id="16" creationId="{C31F7591-DEAB-4597-A181-A2FAD1F5F732}"/>
          </ac:picMkLst>
        </pc:picChg>
      </pc:sldChg>
      <pc:sldChg chg="addSp delSp modSp">
        <pc:chgData name="St Dennis - Headteacher" userId="61c8c3ca-5665-4afe-8dad-05a5af9fd03c" providerId="ADAL" clId="{17E53EBA-B19A-4888-95A4-7810D89A46B2}" dt="2026-06-26T11:43:01.420" v="2427" actId="478"/>
        <pc:sldMkLst>
          <pc:docMk/>
          <pc:sldMk cId="2654373687" sldId="318"/>
        </pc:sldMkLst>
        <pc:spChg chg="mod">
          <ac:chgData name="St Dennis - Headteacher" userId="61c8c3ca-5665-4afe-8dad-05a5af9fd03c" providerId="ADAL" clId="{17E53EBA-B19A-4888-95A4-7810D89A46B2}" dt="2026-06-26T11:11:13.440" v="1534"/>
          <ac:spMkLst>
            <pc:docMk/>
            <pc:sldMk cId="2654373687" sldId="318"/>
            <ac:spMk id="11" creationId="{408953BE-91E9-D7A1-6B2A-B372A5877804}"/>
          </ac:spMkLst>
        </pc:spChg>
        <pc:spChg chg="add">
          <ac:chgData name="St Dennis - Headteacher" userId="61c8c3ca-5665-4afe-8dad-05a5af9fd03c" providerId="ADAL" clId="{17E53EBA-B19A-4888-95A4-7810D89A46B2}" dt="2026-06-26T11:42:32.917" v="2417"/>
          <ac:spMkLst>
            <pc:docMk/>
            <pc:sldMk cId="2654373687" sldId="318"/>
            <ac:spMk id="16" creationId="{5A7ADD75-7E4A-4C48-A433-7D4F68F829DE}"/>
          </ac:spMkLst>
        </pc:spChg>
        <pc:picChg chg="add mod">
          <ac:chgData name="St Dennis - Headteacher" userId="61c8c3ca-5665-4afe-8dad-05a5af9fd03c" providerId="ADAL" clId="{17E53EBA-B19A-4888-95A4-7810D89A46B2}" dt="2026-06-26T11:42:59.515" v="2426"/>
          <ac:picMkLst>
            <pc:docMk/>
            <pc:sldMk cId="2654373687" sldId="318"/>
            <ac:picMk id="18" creationId="{922FB93A-4DCC-4745-AF07-BF4CE3E28A1B}"/>
          </ac:picMkLst>
        </pc:picChg>
      </pc:sldChg>
      <pc:sldChg chg="addSp modSp">
        <pc:chgData name="St Dennis - Headteacher" userId="61c8c3ca-5665-4afe-8dad-05a5af9fd03c" providerId="ADAL" clId="{17E53EBA-B19A-4888-95A4-7810D89A46B2}" dt="2026-06-26T11:39:39.193" v="2385"/>
        <pc:sldMkLst>
          <pc:docMk/>
          <pc:sldMk cId="456923760" sldId="319"/>
        </pc:sldMkLst>
        <pc:spChg chg="mod">
          <ac:chgData name="St Dennis - Headteacher" userId="61c8c3ca-5665-4afe-8dad-05a5af9fd03c" providerId="ADAL" clId="{17E53EBA-B19A-4888-95A4-7810D89A46B2}" dt="2026-06-26T10:35:33.990" v="1341" actId="1076"/>
          <ac:spMkLst>
            <pc:docMk/>
            <pc:sldMk cId="456923760" sldId="319"/>
            <ac:spMk id="11" creationId="{5EF0C25A-AF44-A5A0-92AB-FE044DA1E7DE}"/>
          </ac:spMkLst>
        </pc:spChg>
        <pc:spChg chg="add mod">
          <ac:chgData name="St Dennis - Headteacher" userId="61c8c3ca-5665-4afe-8dad-05a5af9fd03c" providerId="ADAL" clId="{17E53EBA-B19A-4888-95A4-7810D89A46B2}" dt="2026-06-26T11:23:02.955" v="2181" actId="1076"/>
          <ac:spMkLst>
            <pc:docMk/>
            <pc:sldMk cId="456923760" sldId="319"/>
            <ac:spMk id="12" creationId="{0E5A9CF0-19AF-49F3-B0C3-FBB9E3337D65}"/>
          </ac:spMkLst>
        </pc:spChg>
        <pc:spChg chg="mod">
          <ac:chgData name="St Dennis - Headteacher" userId="61c8c3ca-5665-4afe-8dad-05a5af9fd03c" providerId="ADAL" clId="{17E53EBA-B19A-4888-95A4-7810D89A46B2}" dt="2026-06-26T11:22:56.991" v="2180" actId="20577"/>
          <ac:spMkLst>
            <pc:docMk/>
            <pc:sldMk cId="456923760" sldId="319"/>
            <ac:spMk id="15" creationId="{AE8B39A2-D929-E728-74EF-C56ABBA29ED6}"/>
          </ac:spMkLst>
        </pc:spChg>
        <pc:picChg chg="add">
          <ac:chgData name="St Dennis - Headteacher" userId="61c8c3ca-5665-4afe-8dad-05a5af9fd03c" providerId="ADAL" clId="{17E53EBA-B19A-4888-95A4-7810D89A46B2}" dt="2026-06-26T11:39:39.193" v="2385"/>
          <ac:picMkLst>
            <pc:docMk/>
            <pc:sldMk cId="456923760" sldId="319"/>
            <ac:picMk id="18" creationId="{792123F5-7D3B-409D-AB4F-DB7E60740E76}"/>
          </ac:picMkLst>
        </pc:picChg>
      </pc:sldChg>
      <pc:sldChg chg="addSp delSp">
        <pc:chgData name="St Dennis - Headteacher" userId="61c8c3ca-5665-4afe-8dad-05a5af9fd03c" providerId="ADAL" clId="{17E53EBA-B19A-4888-95A4-7810D89A46B2}" dt="2026-06-26T11:23:52.932" v="2232" actId="478"/>
        <pc:sldMkLst>
          <pc:docMk/>
          <pc:sldMk cId="3245675052" sldId="320"/>
        </pc:sldMkLst>
      </pc:sldChg>
      <pc:sldChg chg="addSp delSp modSp">
        <pc:chgData name="St Dennis - Headteacher" userId="61c8c3ca-5665-4afe-8dad-05a5af9fd03c" providerId="ADAL" clId="{17E53EBA-B19A-4888-95A4-7810D89A46B2}" dt="2026-06-26T11:42:11.801" v="2416"/>
        <pc:sldMkLst>
          <pc:docMk/>
          <pc:sldMk cId="3983774452" sldId="321"/>
        </pc:sldMkLst>
        <pc:spChg chg="mod">
          <ac:chgData name="St Dennis - Headteacher" userId="61c8c3ca-5665-4afe-8dad-05a5af9fd03c" providerId="ADAL" clId="{17E53EBA-B19A-4888-95A4-7810D89A46B2}" dt="2026-06-26T11:14:59.394" v="1546" actId="20577"/>
          <ac:spMkLst>
            <pc:docMk/>
            <pc:sldMk cId="3983774452" sldId="321"/>
            <ac:spMk id="11" creationId="{8A9580BF-5FC3-7181-508F-07BF8B8614CC}"/>
          </ac:spMkLst>
        </pc:spChg>
        <pc:spChg chg="add mod">
          <ac:chgData name="St Dennis - Headteacher" userId="61c8c3ca-5665-4afe-8dad-05a5af9fd03c" providerId="ADAL" clId="{17E53EBA-B19A-4888-95A4-7810D89A46B2}" dt="2026-06-26T11:24:47.508" v="2236" actId="1076"/>
          <ac:spMkLst>
            <pc:docMk/>
            <pc:sldMk cId="3983774452" sldId="321"/>
            <ac:spMk id="15" creationId="{83FCD982-079F-44D6-B4B2-25F8CB88C6B3}"/>
          </ac:spMkLst>
        </pc:spChg>
        <pc:picChg chg="add mod">
          <ac:chgData name="St Dennis - Headteacher" userId="61c8c3ca-5665-4afe-8dad-05a5af9fd03c" providerId="ADAL" clId="{17E53EBA-B19A-4888-95A4-7810D89A46B2}" dt="2026-06-26T11:42:11.801" v="2416"/>
          <ac:picMkLst>
            <pc:docMk/>
            <pc:sldMk cId="3983774452" sldId="321"/>
            <ac:picMk id="17" creationId="{AE2A24D3-A491-4888-B6A5-4F6A10A6204C}"/>
          </ac:picMkLst>
        </pc:picChg>
      </pc:sldChg>
      <pc:sldChg chg="modSp">
        <pc:chgData name="St Dennis - Headteacher" userId="61c8c3ca-5665-4afe-8dad-05a5af9fd03c" providerId="ADAL" clId="{17E53EBA-B19A-4888-95A4-7810D89A46B2}" dt="2026-06-26T09:31:29.684" v="565" actId="14100"/>
        <pc:sldMkLst>
          <pc:docMk/>
          <pc:sldMk cId="3944584026" sldId="322"/>
        </pc:sldMkLst>
        <pc:picChg chg="mod">
          <ac:chgData name="St Dennis - Headteacher" userId="61c8c3ca-5665-4afe-8dad-05a5af9fd03c" providerId="ADAL" clId="{17E53EBA-B19A-4888-95A4-7810D89A46B2}" dt="2026-06-26T09:31:29.684" v="565" actId="14100"/>
          <ac:picMkLst>
            <pc:docMk/>
            <pc:sldMk cId="3944584026" sldId="322"/>
            <ac:picMk id="11" creationId="{2A620D1B-E91F-3357-89AB-914B1872F67F}"/>
          </ac:picMkLst>
        </pc:picChg>
      </pc:sldChg>
      <pc:sldChg chg="addSp delSp modSp add">
        <pc:chgData name="St Dennis - Headteacher" userId="61c8c3ca-5665-4afe-8dad-05a5af9fd03c" providerId="ADAL" clId="{17E53EBA-B19A-4888-95A4-7810D89A46B2}" dt="2026-06-26T11:43:28.948" v="2428"/>
        <pc:sldMkLst>
          <pc:docMk/>
          <pc:sldMk cId="3216369280" sldId="323"/>
        </pc:sldMkLst>
        <pc:spChg chg="add del mod">
          <ac:chgData name="St Dennis - Headteacher" userId="61c8c3ca-5665-4afe-8dad-05a5af9fd03c" providerId="ADAL" clId="{17E53EBA-B19A-4888-95A4-7810D89A46B2}" dt="2026-06-26T10:48:16.681" v="1443" actId="20577"/>
          <ac:spMkLst>
            <pc:docMk/>
            <pc:sldMk cId="3216369280" sldId="323"/>
            <ac:spMk id="15" creationId="{A6F2019B-E2EF-8DBB-9194-3511E8B79ADC}"/>
          </ac:spMkLst>
        </pc:spChg>
        <pc:spChg chg="add">
          <ac:chgData name="St Dennis - Headteacher" userId="61c8c3ca-5665-4afe-8dad-05a5af9fd03c" providerId="ADAL" clId="{17E53EBA-B19A-4888-95A4-7810D89A46B2}" dt="2026-06-26T11:23:24.222" v="2221"/>
          <ac:spMkLst>
            <pc:docMk/>
            <pc:sldMk cId="3216369280" sldId="323"/>
            <ac:spMk id="18" creationId="{86C77808-53A8-4BCC-BA7A-29523846DFFB}"/>
          </ac:spMkLst>
        </pc:spChg>
        <pc:picChg chg="add mod">
          <ac:chgData name="St Dennis - Headteacher" userId="61c8c3ca-5665-4afe-8dad-05a5af9fd03c" providerId="ADAL" clId="{17E53EBA-B19A-4888-95A4-7810D89A46B2}" dt="2026-06-26T11:04:07.901" v="1466" actId="1440"/>
          <ac:picMkLst>
            <pc:docMk/>
            <pc:sldMk cId="3216369280" sldId="323"/>
            <ac:picMk id="4" creationId="{CC3B42F0-7E74-45A7-86D2-3BCF8D6D84D2}"/>
          </ac:picMkLst>
        </pc:picChg>
        <pc:picChg chg="add mod">
          <ac:chgData name="St Dennis - Headteacher" userId="61c8c3ca-5665-4afe-8dad-05a5af9fd03c" providerId="ADAL" clId="{17E53EBA-B19A-4888-95A4-7810D89A46B2}" dt="2026-06-26T11:04:10.311" v="1468" actId="1440"/>
          <ac:picMkLst>
            <pc:docMk/>
            <pc:sldMk cId="3216369280" sldId="323"/>
            <ac:picMk id="5" creationId="{18744DAB-4388-43C7-9B78-5DD0598771D8}"/>
          </ac:picMkLst>
        </pc:picChg>
        <pc:picChg chg="add mod">
          <ac:chgData name="St Dennis - Headteacher" userId="61c8c3ca-5665-4afe-8dad-05a5af9fd03c" providerId="ADAL" clId="{17E53EBA-B19A-4888-95A4-7810D89A46B2}" dt="2026-06-26T11:23:33.462" v="2226" actId="1076"/>
          <ac:picMkLst>
            <pc:docMk/>
            <pc:sldMk cId="3216369280" sldId="323"/>
            <ac:picMk id="7" creationId="{78356815-6BF5-40E8-9855-8AB73D27DD70}"/>
          </ac:picMkLst>
        </pc:picChg>
        <pc:picChg chg="add">
          <ac:chgData name="St Dennis - Headteacher" userId="61c8c3ca-5665-4afe-8dad-05a5af9fd03c" providerId="ADAL" clId="{17E53EBA-B19A-4888-95A4-7810D89A46B2}" dt="2026-06-26T11:43:28.948" v="2428"/>
          <ac:picMkLst>
            <pc:docMk/>
            <pc:sldMk cId="3216369280" sldId="323"/>
            <ac:picMk id="19" creationId="{A523C162-C4AE-4EE1-AB2B-08B5D802154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FB1AD20B-FAC7-4940-97FC-9408FA42939F}" type="datetimeFigureOut">
              <a:rPr lang="en-GB" smtClean="0"/>
              <a:t>02/07/2026</a:t>
            </a:fld>
            <a:endParaRPr lang="en-GB"/>
          </a:p>
        </p:txBody>
      </p:sp>
      <p:sp>
        <p:nvSpPr>
          <p:cNvPr id="4" name="Slide Image Placeholder 3"/>
          <p:cNvSpPr>
            <a:spLocks noGrp="1" noRot="1" noChangeAspect="1"/>
          </p:cNvSpPr>
          <p:nvPr>
            <p:ph type="sldImg" idx="2"/>
          </p:nvPr>
        </p:nvSpPr>
        <p:spPr>
          <a:xfrm>
            <a:off x="2216150" y="1233488"/>
            <a:ext cx="230346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8C303F7D-43EF-447D-B305-FDDE410F24A5}" type="slidenum">
              <a:rPr lang="en-GB" smtClean="0"/>
              <a:t>‹#›</a:t>
            </a:fld>
            <a:endParaRPr lang="en-GB"/>
          </a:p>
        </p:txBody>
      </p:sp>
    </p:spTree>
    <p:extLst>
      <p:ext uri="{BB962C8B-B14F-4D97-AF65-F5344CB8AC3E}">
        <p14:creationId xmlns:p14="http://schemas.microsoft.com/office/powerpoint/2010/main" val="1397933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303F7D-43EF-447D-B305-FDDE410F24A5}" type="slidenum">
              <a:rPr lang="en-GB" smtClean="0"/>
              <a:t>8</a:t>
            </a:fld>
            <a:endParaRPr lang="en-GB"/>
          </a:p>
        </p:txBody>
      </p:sp>
    </p:spTree>
    <p:extLst>
      <p:ext uri="{BB962C8B-B14F-4D97-AF65-F5344CB8AC3E}">
        <p14:creationId xmlns:p14="http://schemas.microsoft.com/office/powerpoint/2010/main" val="1327559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303F7D-43EF-447D-B305-FDDE410F24A5}" type="slidenum">
              <a:rPr lang="en-GB" smtClean="0"/>
              <a:t>9</a:t>
            </a:fld>
            <a:endParaRPr lang="en-GB"/>
          </a:p>
        </p:txBody>
      </p:sp>
    </p:spTree>
    <p:extLst>
      <p:ext uri="{BB962C8B-B14F-4D97-AF65-F5344CB8AC3E}">
        <p14:creationId xmlns:p14="http://schemas.microsoft.com/office/powerpoint/2010/main" val="2319087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303F7D-43EF-447D-B305-FDDE410F24A5}" type="slidenum">
              <a:rPr lang="en-GB" smtClean="0"/>
              <a:t>12</a:t>
            </a:fld>
            <a:endParaRPr lang="en-GB"/>
          </a:p>
        </p:txBody>
      </p:sp>
    </p:spTree>
    <p:extLst>
      <p:ext uri="{BB962C8B-B14F-4D97-AF65-F5344CB8AC3E}">
        <p14:creationId xmlns:p14="http://schemas.microsoft.com/office/powerpoint/2010/main" val="451281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91265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597331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24967447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2298092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1497161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3162965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2370266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3363696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1336999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2770157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C5580-7E25-4B18-AFD8-2B40AC086814}" type="slidenum">
              <a:rPr lang="en-GB" smtClean="0"/>
              <a:t>‹#›</a:t>
            </a:fld>
            <a:endParaRPr lang="en-GB"/>
          </a:p>
        </p:txBody>
      </p:sp>
    </p:spTree>
    <p:extLst>
      <p:ext uri="{BB962C8B-B14F-4D97-AF65-F5344CB8AC3E}">
        <p14:creationId xmlns:p14="http://schemas.microsoft.com/office/powerpoint/2010/main" val="601485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2508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DAC5580-7E25-4B18-AFD8-2B40AC086814}" type="slidenum">
              <a:rPr lang="en-GB" smtClean="0"/>
              <a:t>‹#›</a:t>
            </a:fld>
            <a:endParaRPr lang="en-GB"/>
          </a:p>
        </p:txBody>
      </p:sp>
    </p:spTree>
    <p:extLst>
      <p:ext uri="{BB962C8B-B14F-4D97-AF65-F5344CB8AC3E}">
        <p14:creationId xmlns:p14="http://schemas.microsoft.com/office/powerpoint/2010/main" val="31289359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hyperlink" Target="https://www.canigoandplaynow.com/store/p90/scribble-club.html" TargetMode="Externa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researchschool.org.uk/clips-from-the-classroom/literacy/tackling-transcription-using-sentence-dictation" TargetMode="External"/><Relationship Id="rId2" Type="http://schemas.openxmlformats.org/officeDocument/2006/relationships/image" Target="../media/image25.svg"/><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jpeg"/><Relationship Id="rId1" Type="http://schemas.openxmlformats.org/officeDocument/2006/relationships/slideLayout" Target="../slideLayouts/slideLayout6.xml"/><Relationship Id="rId5" Type="http://schemas.openxmlformats.org/officeDocument/2006/relationships/image" Target="../media/image37.jpe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6.xml"/><Relationship Id="rId5" Type="http://schemas.openxmlformats.org/officeDocument/2006/relationships/image" Target="../media/image47.png"/><Relationship Id="rId4" Type="http://schemas.openxmlformats.org/officeDocument/2006/relationships/hyperlink" Target="https://dramaresource.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6.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53.png"/><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7.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63.png"/></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5E4ABE3-2E84-7070-5C48-3CA9770C8AF4}"/>
              </a:ext>
            </a:extLst>
          </p:cNvPr>
          <p:cNvSpPr/>
          <p:nvPr/>
        </p:nvSpPr>
        <p:spPr>
          <a:xfrm>
            <a:off x="-1" y="5951344"/>
            <a:ext cx="6858000" cy="2909033"/>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B039295-134B-5466-CC07-3DFE3E9BB0A4}"/>
              </a:ext>
            </a:extLst>
          </p:cNvPr>
          <p:cNvSpPr/>
          <p:nvPr/>
        </p:nvSpPr>
        <p:spPr>
          <a:xfrm>
            <a:off x="202672" y="4990793"/>
            <a:ext cx="2576417" cy="2650409"/>
          </a:xfrm>
          <a:prstGeom prst="ellipse">
            <a:avLst/>
          </a:prstGeom>
          <a:solidFill>
            <a:schemeClr val="accent3">
              <a:lumMod val="60000"/>
              <a:lumOff val="40000"/>
            </a:schemeClr>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BC18BE3E-0883-E560-91C3-ACF158061FD6}"/>
              </a:ext>
            </a:extLst>
          </p:cNvPr>
          <p:cNvSpPr/>
          <p:nvPr/>
        </p:nvSpPr>
        <p:spPr>
          <a:xfrm>
            <a:off x="2661486" y="1724197"/>
            <a:ext cx="3889795" cy="3353856"/>
          </a:xfrm>
          <a:prstGeom prst="ellipse">
            <a:avLst/>
          </a:prstGeom>
          <a:solidFill>
            <a:schemeClr val="accent3">
              <a:lumMod val="60000"/>
              <a:lumOff val="40000"/>
            </a:schemeClr>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6E30C334-D9D2-312F-B384-96DD2747514B}"/>
              </a:ext>
            </a:extLst>
          </p:cNvPr>
          <p:cNvSpPr/>
          <p:nvPr/>
        </p:nvSpPr>
        <p:spPr>
          <a:xfrm>
            <a:off x="2819401" y="1860163"/>
            <a:ext cx="3566159" cy="3130631"/>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B508DFF-6F31-48CA-ABBE-CA6DB4EDDA8E}"/>
              </a:ext>
            </a:extLst>
          </p:cNvPr>
          <p:cNvSpPr/>
          <p:nvPr/>
        </p:nvSpPr>
        <p:spPr>
          <a:xfrm>
            <a:off x="4151535" y="3943402"/>
            <a:ext cx="2645380" cy="2510477"/>
          </a:xfrm>
          <a:prstGeom prst="ellipse">
            <a:avLst/>
          </a:prstGeom>
          <a:solidFill>
            <a:schemeClr val="accent1"/>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Oval 1">
            <a:extLst>
              <a:ext uri="{FF2B5EF4-FFF2-40B4-BE49-F238E27FC236}">
                <a16:creationId xmlns:a16="http://schemas.microsoft.com/office/drawing/2014/main" id="{D8D21F0C-9ED3-48DD-9E4A-803F297392A5}"/>
              </a:ext>
            </a:extLst>
          </p:cNvPr>
          <p:cNvSpPr/>
          <p:nvPr/>
        </p:nvSpPr>
        <p:spPr>
          <a:xfrm>
            <a:off x="306718" y="2475603"/>
            <a:ext cx="3333844" cy="30878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99039CE-AC6E-C72A-9339-26CC1459C10E}"/>
              </a:ext>
            </a:extLst>
          </p:cNvPr>
          <p:cNvSpPr/>
          <p:nvPr/>
        </p:nvSpPr>
        <p:spPr>
          <a:xfrm>
            <a:off x="17573" y="271186"/>
            <a:ext cx="6840427" cy="1250589"/>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92733AF-0ADA-8A45-8133-04B379522A13}"/>
              </a:ext>
            </a:extLst>
          </p:cNvPr>
          <p:cNvSpPr txBox="1"/>
          <p:nvPr/>
        </p:nvSpPr>
        <p:spPr>
          <a:xfrm>
            <a:off x="516691" y="569432"/>
            <a:ext cx="5913120" cy="584775"/>
          </a:xfrm>
          <a:prstGeom prst="rect">
            <a:avLst/>
          </a:prstGeom>
          <a:noFill/>
        </p:spPr>
        <p:txBody>
          <a:bodyPr wrap="square" rtlCol="0">
            <a:spAutoFit/>
          </a:bodyPr>
          <a:lstStyle/>
          <a:p>
            <a:pPr algn="ctr">
              <a:spcAft>
                <a:spcPts val="600"/>
              </a:spcAft>
            </a:pPr>
            <a:r>
              <a:rPr lang="en-US" sz="3200" b="1" dirty="0">
                <a:solidFill>
                  <a:schemeClr val="bg1"/>
                </a:solidFill>
                <a:latin typeface="Calibri" panose="020F0502020204030204" pitchFamily="34" charset="0"/>
                <a:cs typeface="Calibri" panose="020F0502020204030204" pitchFamily="34" charset="0"/>
              </a:rPr>
              <a:t>TPAT Writing Curriculum</a:t>
            </a:r>
          </a:p>
        </p:txBody>
      </p:sp>
      <p:sp>
        <p:nvSpPr>
          <p:cNvPr id="7" name="Oval 6">
            <a:extLst>
              <a:ext uri="{FF2B5EF4-FFF2-40B4-BE49-F238E27FC236}">
                <a16:creationId xmlns:a16="http://schemas.microsoft.com/office/drawing/2014/main" id="{E6950F43-23B8-6C79-062F-7FB6841F4D89}"/>
              </a:ext>
            </a:extLst>
          </p:cNvPr>
          <p:cNvSpPr/>
          <p:nvPr/>
        </p:nvSpPr>
        <p:spPr>
          <a:xfrm>
            <a:off x="437228" y="2599268"/>
            <a:ext cx="3093724" cy="281345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a:extLst>
              <a:ext uri="{FF2B5EF4-FFF2-40B4-BE49-F238E27FC236}">
                <a16:creationId xmlns:a16="http://schemas.microsoft.com/office/drawing/2014/main" id="{6DD78A78-03A7-8541-1691-078EE7C127E4}"/>
              </a:ext>
            </a:extLst>
          </p:cNvPr>
          <p:cNvSpPr/>
          <p:nvPr/>
        </p:nvSpPr>
        <p:spPr>
          <a:xfrm>
            <a:off x="4293123" y="4067876"/>
            <a:ext cx="2362205" cy="223175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a:extLst>
              <a:ext uri="{FF2B5EF4-FFF2-40B4-BE49-F238E27FC236}">
                <a16:creationId xmlns:a16="http://schemas.microsoft.com/office/drawing/2014/main" id="{AB40F415-6292-6BE6-F9B6-FB0130A68579}"/>
              </a:ext>
            </a:extLst>
          </p:cNvPr>
          <p:cNvSpPr/>
          <p:nvPr/>
        </p:nvSpPr>
        <p:spPr>
          <a:xfrm>
            <a:off x="299282" y="5198641"/>
            <a:ext cx="2362205" cy="2231756"/>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2" descr="Truro and Penwith Academy Trust Logo">
            <a:extLst>
              <a:ext uri="{FF2B5EF4-FFF2-40B4-BE49-F238E27FC236}">
                <a16:creationId xmlns:a16="http://schemas.microsoft.com/office/drawing/2014/main" id="{326FFDA0-BA38-7E0E-BE5B-3EB09BF27B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8880" y="8980965"/>
            <a:ext cx="2280239" cy="62736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E98315B1-E0BF-3EBA-F2BA-579717341214}"/>
              </a:ext>
            </a:extLst>
          </p:cNvPr>
          <p:cNvSpPr txBox="1"/>
          <p:nvPr/>
        </p:nvSpPr>
        <p:spPr>
          <a:xfrm>
            <a:off x="356672" y="7908792"/>
            <a:ext cx="6233158" cy="830997"/>
          </a:xfrm>
          <a:prstGeom prst="rect">
            <a:avLst/>
          </a:prstGeom>
          <a:noFill/>
        </p:spPr>
        <p:txBody>
          <a:bodyPr wrap="square">
            <a:spAutoFit/>
          </a:bodyPr>
          <a:lstStyle/>
          <a:p>
            <a:pPr algn="ctr"/>
            <a:r>
              <a:rPr lang="en-US" sz="2400" dirty="0">
                <a:solidFill>
                  <a:schemeClr val="bg1"/>
                </a:solidFill>
                <a:latin typeface="Calibri" panose="020F0502020204030204" pitchFamily="34" charset="0"/>
                <a:ea typeface="Verdana" panose="020B0604030504040204" pitchFamily="34" charset="0"/>
                <a:cs typeface="Calibri" panose="020F0502020204030204" pitchFamily="34" charset="0"/>
              </a:rPr>
              <a:t>“A curriculum designed by teachers for teachers</a:t>
            </a:r>
            <a:r>
              <a:rPr lang="en-US" sz="2400" dirty="0">
                <a:solidFill>
                  <a:schemeClr val="bg1"/>
                </a:solidFill>
                <a:latin typeface="Calibri" panose="020F0502020204030204" pitchFamily="34" charset="0"/>
                <a:cs typeface="Calibri" panose="020F0502020204030204" pitchFamily="34" charset="0"/>
              </a:rPr>
              <a:t>.”</a:t>
            </a:r>
            <a:endParaRPr lang="en-GB" sz="2400" dirty="0">
              <a:solidFill>
                <a:schemeClr val="bg1"/>
              </a:solidFill>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8A27B51F-8466-12BF-5EB1-E8FD2C897F23}"/>
              </a:ext>
            </a:extLst>
          </p:cNvPr>
          <p:cNvSpPr/>
          <p:nvPr/>
        </p:nvSpPr>
        <p:spPr>
          <a:xfrm>
            <a:off x="2178833" y="4677694"/>
            <a:ext cx="3093724" cy="3087840"/>
          </a:xfrm>
          <a:prstGeom prst="ellipse">
            <a:avLst/>
          </a:prstGeom>
          <a:solidFill>
            <a:schemeClr val="accent6">
              <a:lumMod val="20000"/>
              <a:lumOff val="80000"/>
            </a:schemeClr>
          </a:soli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A9A60BC5-528C-1AC4-44A4-E42F728A1F81}"/>
              </a:ext>
            </a:extLst>
          </p:cNvPr>
          <p:cNvSpPr/>
          <p:nvPr/>
        </p:nvSpPr>
        <p:spPr>
          <a:xfrm rot="5607945">
            <a:off x="2308375" y="4831764"/>
            <a:ext cx="2834640" cy="2800556"/>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1954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3F267-3BB8-AFA9-8275-C6120C50939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5433308-55B1-684B-E67E-64ED57770109}"/>
              </a:ext>
            </a:extLst>
          </p:cNvPr>
          <p:cNvSpPr/>
          <p:nvPr/>
        </p:nvSpPr>
        <p:spPr>
          <a:xfrm>
            <a:off x="0" y="173041"/>
            <a:ext cx="6857999" cy="8693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DABEBE2-98B3-D5CC-5691-AFC5E4786CB0}"/>
              </a:ext>
            </a:extLst>
          </p:cNvPr>
          <p:cNvSpPr txBox="1"/>
          <p:nvPr/>
        </p:nvSpPr>
        <p:spPr>
          <a:xfrm>
            <a:off x="97535" y="274850"/>
            <a:ext cx="1758697" cy="584775"/>
          </a:xfrm>
          <a:prstGeom prst="rect">
            <a:avLst/>
          </a:prstGeom>
          <a:noFill/>
        </p:spPr>
        <p:txBody>
          <a:bodyPr wrap="square" rtlCol="0">
            <a:spAutoFit/>
          </a:bodyPr>
          <a:lstStyle/>
          <a:p>
            <a:pPr algn="ctr">
              <a:spcAft>
                <a:spcPts val="600"/>
              </a:spcAft>
            </a:pPr>
            <a:r>
              <a:rPr lang="en-US" sz="3200" b="1" dirty="0">
                <a:solidFill>
                  <a:schemeClr val="bg1"/>
                </a:solidFill>
                <a:latin typeface="Calibri" panose="020F0502020204030204" pitchFamily="34" charset="0"/>
                <a:cs typeface="Calibri" panose="020F0502020204030204" pitchFamily="34" charset="0"/>
              </a:rPr>
              <a:t>Contents</a:t>
            </a:r>
          </a:p>
        </p:txBody>
      </p:sp>
      <p:pic>
        <p:nvPicPr>
          <p:cNvPr id="14" name="Picture 2" descr="Truro and Penwith Academy Trust Logo">
            <a:extLst>
              <a:ext uri="{FF2B5EF4-FFF2-40B4-BE49-F238E27FC236}">
                <a16:creationId xmlns:a16="http://schemas.microsoft.com/office/drawing/2014/main" id="{0FE56A3A-60D1-1EAA-EB2F-DF46295A42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8989" y="9105596"/>
            <a:ext cx="2280239" cy="6273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1DDF310F-2C8F-35B1-8BD5-CBE1E409BE78}"/>
              </a:ext>
            </a:extLst>
          </p:cNvPr>
          <p:cNvGraphicFramePr>
            <a:graphicFrameLocks noGrp="1"/>
          </p:cNvGraphicFramePr>
          <p:nvPr>
            <p:extLst>
              <p:ext uri="{D42A27DB-BD31-4B8C-83A1-F6EECF244321}">
                <p14:modId xmlns:p14="http://schemas.microsoft.com/office/powerpoint/2010/main" val="701598161"/>
              </p:ext>
            </p:extLst>
          </p:nvPr>
        </p:nvGraphicFramePr>
        <p:xfrm>
          <a:off x="429767" y="1180186"/>
          <a:ext cx="5998464" cy="6675120"/>
        </p:xfrm>
        <a:graphic>
          <a:graphicData uri="http://schemas.openxmlformats.org/drawingml/2006/table">
            <a:tbl>
              <a:tblPr firstRow="1" bandRow="1">
                <a:tableStyleId>{5C22544A-7EE6-4342-B048-85BDC9FD1C3A}</a:tableStyleId>
              </a:tblPr>
              <a:tblGrid>
                <a:gridCol w="1410854">
                  <a:extLst>
                    <a:ext uri="{9D8B030D-6E8A-4147-A177-3AD203B41FA5}">
                      <a16:colId xmlns:a16="http://schemas.microsoft.com/office/drawing/2014/main" val="2408308468"/>
                    </a:ext>
                  </a:extLst>
                </a:gridCol>
                <a:gridCol w="4587610">
                  <a:extLst>
                    <a:ext uri="{9D8B030D-6E8A-4147-A177-3AD203B41FA5}">
                      <a16:colId xmlns:a16="http://schemas.microsoft.com/office/drawing/2014/main" val="1066440277"/>
                    </a:ext>
                  </a:extLst>
                </a:gridCol>
              </a:tblGrid>
              <a:tr h="370840">
                <a:tc>
                  <a:txBody>
                    <a:bodyPr/>
                    <a:lstStyle/>
                    <a:p>
                      <a:r>
                        <a:rPr lang="en-US" sz="1600" dirty="0">
                          <a:latin typeface="Calibri" panose="020F0502020204030204" pitchFamily="34" charset="0"/>
                          <a:cs typeface="Calibri" panose="020F0502020204030204" pitchFamily="34" charset="0"/>
                        </a:rPr>
                        <a:t>Page Number</a:t>
                      </a:r>
                      <a:endParaRPr lang="en-GB" sz="1600" dirty="0">
                        <a:latin typeface="Calibri" panose="020F0502020204030204" pitchFamily="34" charset="0"/>
                        <a:cs typeface="Calibri" panose="020F0502020204030204" pitchFamily="34" charset="0"/>
                      </a:endParaRPr>
                    </a:p>
                  </a:txBody>
                  <a:tcPr/>
                </a:tc>
                <a:tc>
                  <a:txBody>
                    <a:bodyPr/>
                    <a:lstStyle/>
                    <a:p>
                      <a:endParaRPr lang="en-GB" sz="16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858741468"/>
                  </a:ext>
                </a:extLst>
              </a:tr>
              <a:tr h="370840">
                <a:tc>
                  <a:txBody>
                    <a:bodyPr/>
                    <a:lstStyle/>
                    <a:p>
                      <a:r>
                        <a:rPr lang="en-US" sz="1600" dirty="0">
                          <a:latin typeface="Calibri" panose="020F0502020204030204" pitchFamily="34" charset="0"/>
                          <a:cs typeface="Calibri" panose="020F0502020204030204" pitchFamily="34" charset="0"/>
                        </a:rPr>
                        <a:t>2</a:t>
                      </a:r>
                      <a:endParaRPr lang="en-GB" sz="1600" dirty="0">
                        <a:latin typeface="Calibri" panose="020F0502020204030204" pitchFamily="34" charset="0"/>
                        <a:cs typeface="Calibri" panose="020F0502020204030204" pitchFamily="34" charset="0"/>
                      </a:endParaRPr>
                    </a:p>
                  </a:txBody>
                  <a:tcPr/>
                </a:tc>
                <a:tc>
                  <a:txBody>
                    <a:bodyPr/>
                    <a:lstStyle/>
                    <a:p>
                      <a:r>
                        <a:rPr lang="en-US" sz="1600" dirty="0">
                          <a:latin typeface="Calibri" panose="020F0502020204030204" pitchFamily="34" charset="0"/>
                          <a:cs typeface="Calibri" panose="020F0502020204030204" pitchFamily="34" charset="0"/>
                        </a:rPr>
                        <a:t>Contents</a:t>
                      </a:r>
                      <a:endParaRPr lang="en-GB" sz="16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7244052"/>
                  </a:ext>
                </a:extLst>
              </a:tr>
              <a:tr h="370840">
                <a:tc>
                  <a:txBody>
                    <a:bodyPr/>
                    <a:lstStyle/>
                    <a:p>
                      <a:r>
                        <a:rPr lang="en-US" sz="1600" dirty="0">
                          <a:latin typeface="Calibri" panose="020F0502020204030204" pitchFamily="34" charset="0"/>
                          <a:cs typeface="Calibri" panose="020F0502020204030204" pitchFamily="34" charset="0"/>
                        </a:rPr>
                        <a:t>3</a:t>
                      </a:r>
                      <a:endParaRPr lang="en-GB" sz="1600" dirty="0">
                        <a:latin typeface="Calibri" panose="020F0502020204030204" pitchFamily="34" charset="0"/>
                        <a:cs typeface="Calibri" panose="020F0502020204030204" pitchFamily="34" charset="0"/>
                      </a:endParaRPr>
                    </a:p>
                  </a:txBody>
                  <a:tcPr/>
                </a:tc>
                <a:tc>
                  <a:txBody>
                    <a:bodyPr/>
                    <a:lstStyle/>
                    <a:p>
                      <a:r>
                        <a:rPr lang="en-US" sz="1600" dirty="0">
                          <a:latin typeface="Calibri" panose="020F0502020204030204" pitchFamily="34" charset="0"/>
                          <a:cs typeface="Calibri" panose="020F0502020204030204" pitchFamily="34" charset="0"/>
                        </a:rPr>
                        <a:t>TPAT Writing Curriculum Principles</a:t>
                      </a:r>
                      <a:endParaRPr lang="en-GB" sz="16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243338214"/>
                  </a:ext>
                </a:extLst>
              </a:tr>
              <a:tr h="370840">
                <a:tc>
                  <a:txBody>
                    <a:bodyPr/>
                    <a:lstStyle/>
                    <a:p>
                      <a:r>
                        <a:rPr lang="en-US" sz="1600" dirty="0">
                          <a:latin typeface="Calibri" panose="020F0502020204030204" pitchFamily="34" charset="0"/>
                          <a:cs typeface="Calibri" panose="020F0502020204030204" pitchFamily="34" charset="0"/>
                        </a:rPr>
                        <a:t>5</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dirty="0">
                          <a:latin typeface="Calibri" panose="020F0502020204030204" pitchFamily="34" charset="0"/>
                          <a:cs typeface="Calibri" panose="020F0502020204030204" pitchFamily="34" charset="0"/>
                        </a:rPr>
                        <a:t>TPAT Writing Curriculum Process</a:t>
                      </a:r>
                      <a:endParaRPr lang="en-GB" sz="16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74961636"/>
                  </a:ext>
                </a:extLst>
              </a:tr>
              <a:tr h="370840">
                <a:tc>
                  <a:txBody>
                    <a:bodyPr/>
                    <a:lstStyle/>
                    <a:p>
                      <a:r>
                        <a:rPr lang="en-US" sz="1600" dirty="0">
                          <a:latin typeface="Calibri" panose="020F0502020204030204" pitchFamily="34" charset="0"/>
                          <a:cs typeface="Calibri" panose="020F0502020204030204" pitchFamily="34" charset="0"/>
                        </a:rPr>
                        <a:t>6</a:t>
                      </a:r>
                      <a:endParaRPr lang="en-GB" sz="1600" dirty="0">
                        <a:latin typeface="Calibri" panose="020F0502020204030204" pitchFamily="34" charset="0"/>
                        <a:cs typeface="Calibri" panose="020F0502020204030204" pitchFamily="34" charset="0"/>
                      </a:endParaRPr>
                    </a:p>
                  </a:txBody>
                  <a:tcPr/>
                </a:tc>
                <a:tc>
                  <a:txBody>
                    <a:bodyPr/>
                    <a:lstStyle/>
                    <a:p>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EYFS – Scribble it!</a:t>
                      </a:r>
                      <a:endParaRPr lang="en-GB" dirty="0"/>
                    </a:p>
                  </a:txBody>
                  <a:tcPr/>
                </a:tc>
                <a:extLst>
                  <a:ext uri="{0D108BD9-81ED-4DB2-BD59-A6C34878D82A}">
                    <a16:rowId xmlns:a16="http://schemas.microsoft.com/office/drawing/2014/main" val="3415950114"/>
                  </a:ext>
                </a:extLst>
              </a:tr>
              <a:tr h="370840">
                <a:tc>
                  <a:txBody>
                    <a:bodyPr/>
                    <a:lstStyle/>
                    <a:p>
                      <a:r>
                        <a:rPr lang="en-US" sz="1600" dirty="0">
                          <a:latin typeface="Calibri" panose="020F0502020204030204" pitchFamily="34" charset="0"/>
                          <a:cs typeface="Calibri" panose="020F0502020204030204" pitchFamily="34" charset="0"/>
                        </a:rPr>
                        <a:t>7</a:t>
                      </a:r>
                      <a:endParaRPr lang="en-GB" sz="1600" dirty="0">
                        <a:latin typeface="Calibri" panose="020F0502020204030204" pitchFamily="34" charset="0"/>
                        <a:cs typeface="Calibri" panose="020F0502020204030204" pitchFamily="34" charset="0"/>
                      </a:endParaRPr>
                    </a:p>
                  </a:txBody>
                  <a:tcPr/>
                </a:tc>
                <a:tc>
                  <a:txBody>
                    <a:bodyPr/>
                    <a:lstStyle/>
                    <a:p>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EYFS – Drawing Club</a:t>
                      </a:r>
                      <a:endParaRPr lang="en-GB" dirty="0"/>
                    </a:p>
                  </a:txBody>
                  <a:tcPr/>
                </a:tc>
                <a:extLst>
                  <a:ext uri="{0D108BD9-81ED-4DB2-BD59-A6C34878D82A}">
                    <a16:rowId xmlns:a16="http://schemas.microsoft.com/office/drawing/2014/main" val="20427477"/>
                  </a:ext>
                </a:extLst>
              </a:tr>
              <a:tr h="370840">
                <a:tc>
                  <a:txBody>
                    <a:bodyPr/>
                    <a:lstStyle/>
                    <a:p>
                      <a:r>
                        <a:rPr lang="en-US" sz="1600" dirty="0">
                          <a:latin typeface="Calibri" panose="020F0502020204030204" pitchFamily="34" charset="0"/>
                          <a:cs typeface="Calibri" panose="020F0502020204030204" pitchFamily="34" charset="0"/>
                        </a:rPr>
                        <a:t>8</a:t>
                      </a:r>
                      <a:endParaRPr lang="en-GB" sz="1600" dirty="0">
                        <a:latin typeface="Calibri" panose="020F0502020204030204" pitchFamily="34" charset="0"/>
                        <a:cs typeface="Calibri" panose="020F0502020204030204" pitchFamily="34" charset="0"/>
                      </a:endParaRPr>
                    </a:p>
                  </a:txBody>
                  <a:tcPr/>
                </a:tc>
                <a:tc>
                  <a:txBody>
                    <a:bodyPr/>
                    <a:lstStyle/>
                    <a:p>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SEND – </a:t>
                      </a:r>
                      <a:r>
                        <a:rPr kumimoji="0" lang="en-US" sz="1600" b="0"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Colourful</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Semantics</a:t>
                      </a:r>
                      <a:endParaRPr lang="en-GB" sz="1600" dirty="0"/>
                    </a:p>
                  </a:txBody>
                  <a:tcPr/>
                </a:tc>
                <a:extLst>
                  <a:ext uri="{0D108BD9-81ED-4DB2-BD59-A6C34878D82A}">
                    <a16:rowId xmlns:a16="http://schemas.microsoft.com/office/drawing/2014/main" val="2777337220"/>
                  </a:ext>
                </a:extLst>
              </a:tr>
              <a:tr h="370840">
                <a:tc>
                  <a:txBody>
                    <a:bodyPr/>
                    <a:lstStyle/>
                    <a:p>
                      <a:r>
                        <a:rPr lang="en-US" sz="1600" dirty="0">
                          <a:latin typeface="Calibri" panose="020F0502020204030204" pitchFamily="34" charset="0"/>
                          <a:cs typeface="Calibri" panose="020F0502020204030204" pitchFamily="34" charset="0"/>
                        </a:rPr>
                        <a:t>9</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Overview</a:t>
                      </a:r>
                      <a:endParaRPr lang="en-GB" sz="1600" dirty="0"/>
                    </a:p>
                  </a:txBody>
                  <a:tcPr/>
                </a:tc>
                <a:extLst>
                  <a:ext uri="{0D108BD9-81ED-4DB2-BD59-A6C34878D82A}">
                    <a16:rowId xmlns:a16="http://schemas.microsoft.com/office/drawing/2014/main" val="1374256087"/>
                  </a:ext>
                </a:extLst>
              </a:tr>
              <a:tr h="370840">
                <a:tc>
                  <a:txBody>
                    <a:bodyPr/>
                    <a:lstStyle/>
                    <a:p>
                      <a:r>
                        <a:rPr lang="en-US" sz="1600" dirty="0">
                          <a:latin typeface="Calibri" panose="020F0502020204030204" pitchFamily="34" charset="0"/>
                          <a:cs typeface="Calibri" panose="020F0502020204030204" pitchFamily="34" charset="0"/>
                        </a:rPr>
                        <a:t>10</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Key Stage 1 Unit Structure</a:t>
                      </a:r>
                      <a:endParaRPr lang="en-GB" sz="1600" dirty="0"/>
                    </a:p>
                  </a:txBody>
                  <a:tcPr/>
                </a:tc>
                <a:extLst>
                  <a:ext uri="{0D108BD9-81ED-4DB2-BD59-A6C34878D82A}">
                    <a16:rowId xmlns:a16="http://schemas.microsoft.com/office/drawing/2014/main" val="3320976628"/>
                  </a:ext>
                </a:extLst>
              </a:tr>
              <a:tr h="370840">
                <a:tc>
                  <a:txBody>
                    <a:bodyPr/>
                    <a:lstStyle/>
                    <a:p>
                      <a:r>
                        <a:rPr lang="en-US" sz="1600" dirty="0">
                          <a:latin typeface="Calibri" panose="020F0502020204030204" pitchFamily="34" charset="0"/>
                          <a:cs typeface="Calibri" panose="020F0502020204030204" pitchFamily="34" charset="0"/>
                        </a:rPr>
                        <a:t>11</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dirty="0">
                          <a:latin typeface="Calibri" panose="020F0502020204030204" pitchFamily="34" charset="0"/>
                          <a:cs typeface="Calibri" panose="020F0502020204030204" pitchFamily="34" charset="0"/>
                        </a:rPr>
                        <a:t>Key Stage 2 Unit Structure</a:t>
                      </a:r>
                      <a:endParaRPr lang="en-GB" sz="16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261503409"/>
                  </a:ext>
                </a:extLst>
              </a:tr>
              <a:tr h="370840">
                <a:tc>
                  <a:txBody>
                    <a:bodyPr/>
                    <a:lstStyle/>
                    <a:p>
                      <a:r>
                        <a:rPr lang="en-US" sz="1600" dirty="0">
                          <a:latin typeface="Calibri" panose="020F0502020204030204" pitchFamily="34" charset="0"/>
                          <a:cs typeface="Calibri" panose="020F0502020204030204" pitchFamily="34" charset="0"/>
                        </a:rPr>
                        <a:t>12</a:t>
                      </a:r>
                      <a:endParaRPr lang="en-GB" sz="1600" dirty="0">
                        <a:latin typeface="Calibri" panose="020F0502020204030204" pitchFamily="34" charset="0"/>
                        <a:cs typeface="Calibri" panose="020F0502020204030204" pitchFamily="34" charset="0"/>
                      </a:endParaRPr>
                    </a:p>
                  </a:txBody>
                  <a:tcPr/>
                </a:tc>
                <a:tc>
                  <a:txBody>
                    <a:bodyPr/>
                    <a:lstStyle/>
                    <a:p>
                      <a:r>
                        <a:rPr lang="en-US" sz="1600" dirty="0">
                          <a:latin typeface="Calibri" panose="020F0502020204030204" pitchFamily="34" charset="0"/>
                          <a:cs typeface="Calibri" panose="020F0502020204030204" pitchFamily="34" charset="0"/>
                        </a:rPr>
                        <a:t>Key Stage 1 Dictation</a:t>
                      </a:r>
                    </a:p>
                  </a:txBody>
                  <a:tcPr/>
                </a:tc>
                <a:extLst>
                  <a:ext uri="{0D108BD9-81ED-4DB2-BD59-A6C34878D82A}">
                    <a16:rowId xmlns:a16="http://schemas.microsoft.com/office/drawing/2014/main" val="2202941997"/>
                  </a:ext>
                </a:extLst>
              </a:tr>
              <a:tr h="370840">
                <a:tc>
                  <a:txBody>
                    <a:bodyPr/>
                    <a:lstStyle/>
                    <a:p>
                      <a:r>
                        <a:rPr lang="en-US" sz="1600" dirty="0">
                          <a:latin typeface="Calibri" panose="020F0502020204030204" pitchFamily="34" charset="0"/>
                          <a:cs typeface="Calibri" panose="020F0502020204030204" pitchFamily="34" charset="0"/>
                        </a:rPr>
                        <a:t>14</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dirty="0">
                          <a:latin typeface="Calibri" panose="020F0502020204030204" pitchFamily="34" charset="0"/>
                          <a:cs typeface="Calibri" panose="020F0502020204030204" pitchFamily="34" charset="0"/>
                        </a:rPr>
                        <a:t>Key Stage 2 Key Skills</a:t>
                      </a:r>
                    </a:p>
                  </a:txBody>
                  <a:tcPr/>
                </a:tc>
                <a:extLst>
                  <a:ext uri="{0D108BD9-81ED-4DB2-BD59-A6C34878D82A}">
                    <a16:rowId xmlns:a16="http://schemas.microsoft.com/office/drawing/2014/main" val="1798458809"/>
                  </a:ext>
                </a:extLst>
              </a:tr>
              <a:tr h="370840">
                <a:tc>
                  <a:txBody>
                    <a:bodyPr/>
                    <a:lstStyle/>
                    <a:p>
                      <a:r>
                        <a:rPr lang="en-US" sz="1600" dirty="0">
                          <a:latin typeface="Calibri" panose="020F0502020204030204" pitchFamily="34" charset="0"/>
                          <a:cs typeface="Calibri" panose="020F0502020204030204" pitchFamily="34" charset="0"/>
                        </a:rPr>
                        <a:t>16</a:t>
                      </a:r>
                      <a:endParaRPr lang="en-GB" sz="1600" dirty="0">
                        <a:latin typeface="Calibri" panose="020F0502020204030204" pitchFamily="34" charset="0"/>
                        <a:cs typeface="Calibri" panose="020F0502020204030204" pitchFamily="34" charset="0"/>
                      </a:endParaRPr>
                    </a:p>
                  </a:txBody>
                  <a:tcPr/>
                </a:tc>
                <a:tc>
                  <a:txBody>
                    <a:bodyPr/>
                    <a:lstStyle/>
                    <a:p>
                      <a:pPr marL="0" algn="l" defTabSz="685800" rtl="0" eaLnBrk="1" latinLnBrk="0" hangingPunct="1"/>
                      <a:r>
                        <a:rPr lang="en-US" sz="1600" kern="1200" dirty="0">
                          <a:solidFill>
                            <a:schemeClr val="dk1"/>
                          </a:solidFill>
                          <a:latin typeface="Calibri" panose="020F0502020204030204" pitchFamily="34" charset="0"/>
                          <a:ea typeface="+mn-ea"/>
                          <a:cs typeface="Calibri" panose="020F0502020204030204" pitchFamily="34" charset="0"/>
                        </a:rPr>
                        <a:t>Progression in Oracy</a:t>
                      </a:r>
                      <a:endParaRPr lang="en-GB" sz="1600" kern="1200" dirty="0">
                        <a:solidFill>
                          <a:schemeClr val="dk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val="1270263982"/>
                  </a:ext>
                </a:extLst>
              </a:tr>
              <a:tr h="370840">
                <a:tc>
                  <a:txBody>
                    <a:bodyPr/>
                    <a:lstStyle/>
                    <a:p>
                      <a:r>
                        <a:rPr lang="en-US" sz="1600" dirty="0">
                          <a:latin typeface="Calibri" panose="020F0502020204030204" pitchFamily="34" charset="0"/>
                          <a:cs typeface="Calibri" panose="020F0502020204030204" pitchFamily="34" charset="0"/>
                        </a:rPr>
                        <a:t>18</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latin typeface="Calibri" panose="020F0502020204030204" pitchFamily="34" charset="0"/>
                          <a:ea typeface="+mn-ea"/>
                          <a:cs typeface="Calibri" panose="020F0502020204030204" pitchFamily="34" charset="0"/>
                        </a:rPr>
                        <a:t>Handwriting</a:t>
                      </a:r>
                    </a:p>
                  </a:txBody>
                  <a:tcPr/>
                </a:tc>
                <a:extLst>
                  <a:ext uri="{0D108BD9-81ED-4DB2-BD59-A6C34878D82A}">
                    <a16:rowId xmlns:a16="http://schemas.microsoft.com/office/drawing/2014/main" val="93839871"/>
                  </a:ext>
                </a:extLst>
              </a:tr>
              <a:tr h="370840">
                <a:tc>
                  <a:txBody>
                    <a:bodyPr/>
                    <a:lstStyle/>
                    <a:p>
                      <a:r>
                        <a:rPr lang="en-US" sz="1600" dirty="0">
                          <a:latin typeface="Calibri" panose="020F0502020204030204" pitchFamily="34" charset="0"/>
                          <a:cs typeface="Calibri" panose="020F0502020204030204" pitchFamily="34" charset="0"/>
                        </a:rPr>
                        <a:t>19</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latin typeface="Calibri" panose="020F0502020204030204" pitchFamily="34" charset="0"/>
                          <a:ea typeface="+mn-ea"/>
                          <a:cs typeface="Calibri" panose="020F0502020204030204" pitchFamily="34" charset="0"/>
                        </a:rPr>
                        <a:t>Spelling</a:t>
                      </a:r>
                    </a:p>
                  </a:txBody>
                  <a:tcPr/>
                </a:tc>
                <a:extLst>
                  <a:ext uri="{0D108BD9-81ED-4DB2-BD59-A6C34878D82A}">
                    <a16:rowId xmlns:a16="http://schemas.microsoft.com/office/drawing/2014/main" val="3507206005"/>
                  </a:ext>
                </a:extLst>
              </a:tr>
              <a:tr h="370840">
                <a:tc>
                  <a:txBody>
                    <a:bodyPr/>
                    <a:lstStyle/>
                    <a:p>
                      <a:r>
                        <a:rPr lang="en-US" sz="1600" dirty="0">
                          <a:latin typeface="Calibri" panose="020F0502020204030204" pitchFamily="34" charset="0"/>
                          <a:cs typeface="Calibri" panose="020F0502020204030204" pitchFamily="34" charset="0"/>
                        </a:rPr>
                        <a:t>20 </a:t>
                      </a:r>
                      <a:endParaRPr lang="en-GB" sz="1600" dirty="0">
                        <a:latin typeface="Calibri" panose="020F0502020204030204" pitchFamily="34" charset="0"/>
                        <a:cs typeface="Calibri" panose="020F0502020204030204" pitchFamily="34"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latin typeface="Calibri" panose="020F0502020204030204" pitchFamily="34" charset="0"/>
                          <a:ea typeface="+mn-ea"/>
                          <a:cs typeface="Calibri" panose="020F0502020204030204" pitchFamily="34" charset="0"/>
                        </a:rPr>
                        <a:t>Elements of Unit Structure</a:t>
                      </a:r>
                    </a:p>
                  </a:txBody>
                  <a:tcPr/>
                </a:tc>
                <a:extLst>
                  <a:ext uri="{0D108BD9-81ED-4DB2-BD59-A6C34878D82A}">
                    <a16:rowId xmlns:a16="http://schemas.microsoft.com/office/drawing/2014/main" val="571430845"/>
                  </a:ext>
                </a:extLst>
              </a:tr>
              <a:tr h="370840">
                <a:tc>
                  <a:txBody>
                    <a:bodyPr/>
                    <a:lstStyle/>
                    <a:p>
                      <a:r>
                        <a:rPr lang="en-GB" sz="1600" dirty="0">
                          <a:latin typeface="Calibri" panose="020F0502020204030204" pitchFamily="34" charset="0"/>
                          <a:cs typeface="Calibri" panose="020F0502020204030204" pitchFamily="34" charset="0"/>
                        </a:rPr>
                        <a:t>44</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latin typeface="Calibri" panose="020F0502020204030204" pitchFamily="34" charset="0"/>
                          <a:ea typeface="+mn-ea"/>
                          <a:cs typeface="Calibri" panose="020F0502020204030204" pitchFamily="34" charset="0"/>
                        </a:rPr>
                        <a:t>KS1 Planning Grid</a:t>
                      </a:r>
                    </a:p>
                  </a:txBody>
                  <a:tcPr/>
                </a:tc>
                <a:extLst>
                  <a:ext uri="{0D108BD9-81ED-4DB2-BD59-A6C34878D82A}">
                    <a16:rowId xmlns:a16="http://schemas.microsoft.com/office/drawing/2014/main" val="2919132846"/>
                  </a:ext>
                </a:extLst>
              </a:tr>
              <a:tr h="370840">
                <a:tc>
                  <a:txBody>
                    <a:bodyPr/>
                    <a:lstStyle/>
                    <a:p>
                      <a:r>
                        <a:rPr lang="en-GB" sz="1600" dirty="0">
                          <a:latin typeface="Calibri" panose="020F0502020204030204" pitchFamily="34" charset="0"/>
                          <a:cs typeface="Calibri" panose="020F0502020204030204" pitchFamily="34" charset="0"/>
                        </a:rPr>
                        <a:t>45</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latin typeface="Calibri" panose="020F0502020204030204" pitchFamily="34" charset="0"/>
                          <a:ea typeface="+mn-ea"/>
                          <a:cs typeface="Calibri" panose="020F0502020204030204" pitchFamily="34" charset="0"/>
                        </a:rPr>
                        <a:t>KS2 Planning Grid</a:t>
                      </a:r>
                    </a:p>
                  </a:txBody>
                  <a:tcPr/>
                </a:tc>
                <a:extLst>
                  <a:ext uri="{0D108BD9-81ED-4DB2-BD59-A6C34878D82A}">
                    <a16:rowId xmlns:a16="http://schemas.microsoft.com/office/drawing/2014/main" val="2916123413"/>
                  </a:ext>
                </a:extLst>
              </a:tr>
            </a:tbl>
          </a:graphicData>
        </a:graphic>
      </p:graphicFrame>
    </p:spTree>
    <p:extLst>
      <p:ext uri="{BB962C8B-B14F-4D97-AF65-F5344CB8AC3E}">
        <p14:creationId xmlns:p14="http://schemas.microsoft.com/office/powerpoint/2010/main" val="3538175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4CF229B-9BB7-4BC9-0466-F19BA876DADC}"/>
              </a:ext>
            </a:extLst>
          </p:cNvPr>
          <p:cNvSpPr/>
          <p:nvPr/>
        </p:nvSpPr>
        <p:spPr>
          <a:xfrm>
            <a:off x="609599" y="2791326"/>
            <a:ext cx="5686283" cy="5593693"/>
          </a:xfrm>
          <a:prstGeom prst="rect">
            <a:avLst/>
          </a:prstGeom>
          <a:ln w="762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Shape 8">
            <a:extLst>
              <a:ext uri="{FF2B5EF4-FFF2-40B4-BE49-F238E27FC236}">
                <a16:creationId xmlns:a16="http://schemas.microsoft.com/office/drawing/2014/main" id="{E2D94162-168B-B7B7-6375-3F4236DC4F2F}"/>
              </a:ext>
            </a:extLst>
          </p:cNvPr>
          <p:cNvSpPr/>
          <p:nvPr/>
        </p:nvSpPr>
        <p:spPr>
          <a:xfrm>
            <a:off x="824625" y="2983024"/>
            <a:ext cx="3444243" cy="2727507"/>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1">
              <a:lumMod val="40000"/>
              <a:lumOff val="60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 name="Rectangle 2">
            <a:extLst>
              <a:ext uri="{FF2B5EF4-FFF2-40B4-BE49-F238E27FC236}">
                <a16:creationId xmlns:a16="http://schemas.microsoft.com/office/drawing/2014/main" id="{A67AD2EC-6349-224B-CC30-E3560589A219}"/>
              </a:ext>
            </a:extLst>
          </p:cNvPr>
          <p:cNvSpPr/>
          <p:nvPr/>
        </p:nvSpPr>
        <p:spPr>
          <a:xfrm>
            <a:off x="-29448" y="218620"/>
            <a:ext cx="6887448" cy="78904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0D2B0AF-3FC5-B824-0706-A9B9D74705A4}"/>
              </a:ext>
            </a:extLst>
          </p:cNvPr>
          <p:cNvSpPr>
            <a:spLocks noGrp="1"/>
          </p:cNvSpPr>
          <p:nvPr>
            <p:ph type="title"/>
          </p:nvPr>
        </p:nvSpPr>
        <p:spPr>
          <a:xfrm>
            <a:off x="88890" y="69772"/>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TPAT Writing Curriculum Principles</a:t>
            </a:r>
            <a:endParaRPr lang="en-GB" sz="2000" b="1" dirty="0">
              <a:solidFill>
                <a:schemeClr val="bg1"/>
              </a:solidFill>
              <a:latin typeface="Calibri" panose="020F0502020204030204" pitchFamily="34" charset="0"/>
              <a:cs typeface="Calibri" panose="020F0502020204030204" pitchFamily="34" charset="0"/>
            </a:endParaRPr>
          </a:p>
        </p:txBody>
      </p:sp>
      <p:sp>
        <p:nvSpPr>
          <p:cNvPr id="14" name="Freeform: Shape 13">
            <a:extLst>
              <a:ext uri="{FF2B5EF4-FFF2-40B4-BE49-F238E27FC236}">
                <a16:creationId xmlns:a16="http://schemas.microsoft.com/office/drawing/2014/main" id="{A13B594A-C54F-D958-50F5-88F6B920DF05}"/>
              </a:ext>
            </a:extLst>
          </p:cNvPr>
          <p:cNvSpPr/>
          <p:nvPr/>
        </p:nvSpPr>
        <p:spPr>
          <a:xfrm rot="16200000">
            <a:off x="496247" y="5230653"/>
            <a:ext cx="3307081" cy="2636523"/>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5" name="Freeform: Shape 14">
            <a:extLst>
              <a:ext uri="{FF2B5EF4-FFF2-40B4-BE49-F238E27FC236}">
                <a16:creationId xmlns:a16="http://schemas.microsoft.com/office/drawing/2014/main" id="{4EA667E8-F593-E11C-257E-6857A11F6006}"/>
              </a:ext>
            </a:extLst>
          </p:cNvPr>
          <p:cNvSpPr/>
          <p:nvPr/>
        </p:nvSpPr>
        <p:spPr>
          <a:xfrm rot="10800000">
            <a:off x="2621280" y="5687856"/>
            <a:ext cx="3444240" cy="2514600"/>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3">
              <a:lumMod val="40000"/>
              <a:lumOff val="6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Freeform: Shape 15">
            <a:extLst>
              <a:ext uri="{FF2B5EF4-FFF2-40B4-BE49-F238E27FC236}">
                <a16:creationId xmlns:a16="http://schemas.microsoft.com/office/drawing/2014/main" id="{12B8E3A4-76EE-7066-99B9-CA37F18C8F22}"/>
              </a:ext>
            </a:extLst>
          </p:cNvPr>
          <p:cNvSpPr/>
          <p:nvPr/>
        </p:nvSpPr>
        <p:spPr>
          <a:xfrm rot="5400000">
            <a:off x="2998944" y="3432605"/>
            <a:ext cx="3535682" cy="2636520"/>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6">
              <a:lumMod val="20000"/>
              <a:lumOff val="8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7" name="Oval 16">
            <a:extLst>
              <a:ext uri="{FF2B5EF4-FFF2-40B4-BE49-F238E27FC236}">
                <a16:creationId xmlns:a16="http://schemas.microsoft.com/office/drawing/2014/main" id="{041F0CAC-0396-C49E-AB50-F8A8654F1CB3}"/>
              </a:ext>
            </a:extLst>
          </p:cNvPr>
          <p:cNvSpPr/>
          <p:nvPr/>
        </p:nvSpPr>
        <p:spPr>
          <a:xfrm>
            <a:off x="3247884" y="3799487"/>
            <a:ext cx="975359" cy="1018312"/>
          </a:xfrm>
          <a:prstGeom prst="ellipse">
            <a:avLst/>
          </a:prstGeom>
          <a:solidFill>
            <a:schemeClr val="accent1">
              <a:lumMod val="40000"/>
              <a:lumOff val="60000"/>
            </a:schemeClr>
          </a:solid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D19236CE-71E1-F3CD-420A-31C0908DF3B5}"/>
              </a:ext>
            </a:extLst>
          </p:cNvPr>
          <p:cNvSpPr txBox="1"/>
          <p:nvPr/>
        </p:nvSpPr>
        <p:spPr>
          <a:xfrm>
            <a:off x="3357967" y="6633329"/>
            <a:ext cx="2837160" cy="646331"/>
          </a:xfrm>
          <a:prstGeom prst="rect">
            <a:avLst/>
          </a:prstGeom>
          <a:noFill/>
        </p:spPr>
        <p:txBody>
          <a:bodyPr wrap="square" rtlCol="0">
            <a:spAutoFit/>
          </a:bodyPr>
          <a:lstStyle/>
          <a:p>
            <a:r>
              <a:rPr lang="en-US" sz="3600" b="1" dirty="0">
                <a:solidFill>
                  <a:srgbClr val="002060"/>
                </a:solidFill>
                <a:latin typeface="Calibri" panose="020F0502020204030204" pitchFamily="34" charset="0"/>
                <a:cs typeface="Calibri" panose="020F0502020204030204" pitchFamily="34" charset="0"/>
              </a:rPr>
              <a:t>Development</a:t>
            </a:r>
            <a:endParaRPr lang="en-GB" sz="3600" b="1" dirty="0">
              <a:solidFill>
                <a:srgbClr val="002060"/>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6F51D364-53A9-7BA4-A2B8-C154C2087457}"/>
              </a:ext>
            </a:extLst>
          </p:cNvPr>
          <p:cNvSpPr txBox="1"/>
          <p:nvPr/>
        </p:nvSpPr>
        <p:spPr>
          <a:xfrm>
            <a:off x="4499346" y="3904230"/>
            <a:ext cx="2072640" cy="646331"/>
          </a:xfrm>
          <a:prstGeom prst="rect">
            <a:avLst/>
          </a:prstGeom>
          <a:noFill/>
        </p:spPr>
        <p:txBody>
          <a:bodyPr wrap="square" rtlCol="0">
            <a:spAutoFit/>
          </a:bodyPr>
          <a:lstStyle/>
          <a:p>
            <a:r>
              <a:rPr lang="en-US" sz="3600" b="1" dirty="0">
                <a:solidFill>
                  <a:srgbClr val="002060"/>
                </a:solidFill>
                <a:latin typeface="Calibri" panose="020F0502020204030204" pitchFamily="34" charset="0"/>
                <a:cs typeface="Calibri" panose="020F0502020204030204" pitchFamily="34" charset="0"/>
              </a:rPr>
              <a:t>Ideas</a:t>
            </a:r>
            <a:endParaRPr lang="en-GB" sz="3600" b="1" dirty="0">
              <a:solidFill>
                <a:srgbClr val="002060"/>
              </a:solidFill>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D3EFA91C-7777-75CE-044D-5F5879D7BE2F}"/>
              </a:ext>
            </a:extLst>
          </p:cNvPr>
          <p:cNvSpPr txBox="1"/>
          <p:nvPr/>
        </p:nvSpPr>
        <p:spPr>
          <a:xfrm>
            <a:off x="960090" y="6605907"/>
            <a:ext cx="2072640" cy="646331"/>
          </a:xfrm>
          <a:prstGeom prst="rect">
            <a:avLst/>
          </a:prstGeom>
          <a:noFill/>
        </p:spPr>
        <p:txBody>
          <a:bodyPr wrap="square" rtlCol="0">
            <a:spAutoFit/>
          </a:bodyPr>
          <a:lstStyle/>
          <a:p>
            <a:r>
              <a:rPr lang="en-US" sz="3600" b="1" dirty="0">
                <a:solidFill>
                  <a:srgbClr val="002060"/>
                </a:solidFill>
                <a:latin typeface="Calibri" panose="020F0502020204030204" pitchFamily="34" charset="0"/>
                <a:cs typeface="Calibri" panose="020F0502020204030204" pitchFamily="34" charset="0"/>
              </a:rPr>
              <a:t>Fluency</a:t>
            </a:r>
            <a:endParaRPr lang="en-GB" sz="3600" b="1" dirty="0">
              <a:solidFill>
                <a:srgbClr val="002060"/>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119670CC-809F-F6BC-CA49-145185290313}"/>
              </a:ext>
            </a:extLst>
          </p:cNvPr>
          <p:cNvSpPr txBox="1"/>
          <p:nvPr/>
        </p:nvSpPr>
        <p:spPr>
          <a:xfrm>
            <a:off x="1276812" y="3904230"/>
            <a:ext cx="2072640" cy="646331"/>
          </a:xfrm>
          <a:prstGeom prst="rect">
            <a:avLst/>
          </a:prstGeom>
          <a:noFill/>
        </p:spPr>
        <p:txBody>
          <a:bodyPr wrap="square" rtlCol="0">
            <a:spAutoFit/>
          </a:bodyPr>
          <a:lstStyle/>
          <a:p>
            <a:r>
              <a:rPr lang="en-US" sz="3600" b="1" dirty="0">
                <a:solidFill>
                  <a:srgbClr val="002060"/>
                </a:solidFill>
                <a:latin typeface="Calibri" panose="020F0502020204030204" pitchFamily="34" charset="0"/>
                <a:cs typeface="Calibri" panose="020F0502020204030204" pitchFamily="34" charset="0"/>
              </a:rPr>
              <a:t>Purpose</a:t>
            </a:r>
            <a:endParaRPr lang="en-GB" sz="3600" b="1" dirty="0">
              <a:solidFill>
                <a:srgbClr val="002060"/>
              </a:solidFill>
              <a:latin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E5491DCF-0A64-1177-6B78-8B2E8819C3A6}"/>
              </a:ext>
            </a:extLst>
          </p:cNvPr>
          <p:cNvSpPr txBox="1"/>
          <p:nvPr/>
        </p:nvSpPr>
        <p:spPr>
          <a:xfrm>
            <a:off x="-382296" y="1512964"/>
            <a:ext cx="4117859" cy="707886"/>
          </a:xfrm>
          <a:prstGeom prst="rect">
            <a:avLst/>
          </a:prstGeom>
          <a:noFill/>
        </p:spPr>
        <p:txBody>
          <a:bodyPr wrap="square" rtlCol="0">
            <a:spAutoFit/>
          </a:bodyPr>
          <a:lstStyle/>
          <a:p>
            <a:pPr algn="ctr"/>
            <a:r>
              <a:rPr lang="en-US" sz="2000" dirty="0">
                <a:solidFill>
                  <a:srgbClr val="002060"/>
                </a:solidFill>
                <a:latin typeface="Calibri" panose="020F0502020204030204" pitchFamily="34" charset="0"/>
                <a:cs typeface="Calibri" panose="020F0502020204030204" pitchFamily="34" charset="0"/>
              </a:rPr>
              <a:t>Writing for real purposes and audiences, with enjoyment</a:t>
            </a:r>
            <a:r>
              <a:rPr lang="en-US" sz="2000" dirty="0">
                <a:solidFill>
                  <a:srgbClr val="002060"/>
                </a:solidFill>
              </a:rPr>
              <a:t>.</a:t>
            </a:r>
            <a:endParaRPr lang="en-GB" sz="2000" dirty="0">
              <a:solidFill>
                <a:srgbClr val="002060"/>
              </a:solidFill>
            </a:endParaRPr>
          </a:p>
        </p:txBody>
      </p:sp>
      <p:sp>
        <p:nvSpPr>
          <p:cNvPr id="25" name="TextBox 24">
            <a:extLst>
              <a:ext uri="{FF2B5EF4-FFF2-40B4-BE49-F238E27FC236}">
                <a16:creationId xmlns:a16="http://schemas.microsoft.com/office/drawing/2014/main" id="{C0CC35EC-B5C3-4CC5-8EF4-EB7E8A4DF974}"/>
              </a:ext>
            </a:extLst>
          </p:cNvPr>
          <p:cNvSpPr txBox="1"/>
          <p:nvPr/>
        </p:nvSpPr>
        <p:spPr>
          <a:xfrm>
            <a:off x="3563193" y="1806065"/>
            <a:ext cx="3250038" cy="707886"/>
          </a:xfrm>
          <a:prstGeom prst="rect">
            <a:avLst/>
          </a:prstGeom>
          <a:noFill/>
        </p:spPr>
        <p:txBody>
          <a:bodyPr wrap="square" rtlCol="0">
            <a:spAutoFit/>
          </a:bodyPr>
          <a:lstStyle/>
          <a:p>
            <a:pPr algn="ctr"/>
            <a:r>
              <a:rPr lang="en-US" sz="2000" dirty="0">
                <a:solidFill>
                  <a:srgbClr val="002060"/>
                </a:solidFill>
                <a:latin typeface="Calibri" panose="020F0502020204030204" pitchFamily="34" charset="0"/>
                <a:cs typeface="Calibri" panose="020F0502020204030204" pitchFamily="34" charset="0"/>
              </a:rPr>
              <a:t>Ideas and language that build through talk and reading</a:t>
            </a:r>
            <a:r>
              <a:rPr lang="en-US" sz="2000" dirty="0">
                <a:solidFill>
                  <a:srgbClr val="002060"/>
                </a:solidFill>
              </a:rPr>
              <a:t>.</a:t>
            </a:r>
            <a:endParaRPr lang="en-GB" sz="2000" dirty="0">
              <a:solidFill>
                <a:srgbClr val="002060"/>
              </a:solidFill>
            </a:endParaRPr>
          </a:p>
        </p:txBody>
      </p:sp>
      <p:sp>
        <p:nvSpPr>
          <p:cNvPr id="26" name="TextBox 25">
            <a:extLst>
              <a:ext uri="{FF2B5EF4-FFF2-40B4-BE49-F238E27FC236}">
                <a16:creationId xmlns:a16="http://schemas.microsoft.com/office/drawing/2014/main" id="{71925B54-F1CF-2E21-4686-3876079644F2}"/>
              </a:ext>
            </a:extLst>
          </p:cNvPr>
          <p:cNvSpPr txBox="1"/>
          <p:nvPr/>
        </p:nvSpPr>
        <p:spPr>
          <a:xfrm>
            <a:off x="3393493" y="8599723"/>
            <a:ext cx="3250038" cy="707886"/>
          </a:xfrm>
          <a:prstGeom prst="rect">
            <a:avLst/>
          </a:prstGeom>
          <a:noFill/>
        </p:spPr>
        <p:txBody>
          <a:bodyPr wrap="square" rtlCol="0">
            <a:spAutoFit/>
          </a:bodyPr>
          <a:lstStyle/>
          <a:p>
            <a:pPr algn="ctr"/>
            <a:r>
              <a:rPr lang="en-US" sz="2000" dirty="0">
                <a:solidFill>
                  <a:srgbClr val="002060"/>
                </a:solidFill>
                <a:latin typeface="Calibri" panose="020F0502020204030204" pitchFamily="34" charset="0"/>
                <a:cs typeface="Calibri" panose="020F0502020204030204" pitchFamily="34" charset="0"/>
              </a:rPr>
              <a:t>Writing is shaped and refined over time.</a:t>
            </a:r>
            <a:endParaRPr lang="en-GB" sz="2000" dirty="0">
              <a:solidFill>
                <a:srgbClr val="002060"/>
              </a:solidFill>
            </a:endParaRPr>
          </a:p>
        </p:txBody>
      </p:sp>
      <p:sp>
        <p:nvSpPr>
          <p:cNvPr id="27" name="TextBox 26">
            <a:extLst>
              <a:ext uri="{FF2B5EF4-FFF2-40B4-BE49-F238E27FC236}">
                <a16:creationId xmlns:a16="http://schemas.microsoft.com/office/drawing/2014/main" id="{01B8E2BA-04E0-A2B1-BBFD-DFF367183347}"/>
              </a:ext>
            </a:extLst>
          </p:cNvPr>
          <p:cNvSpPr txBox="1"/>
          <p:nvPr/>
        </p:nvSpPr>
        <p:spPr>
          <a:xfrm>
            <a:off x="143455" y="8883083"/>
            <a:ext cx="3250038" cy="707886"/>
          </a:xfrm>
          <a:prstGeom prst="rect">
            <a:avLst/>
          </a:prstGeom>
          <a:noFill/>
        </p:spPr>
        <p:txBody>
          <a:bodyPr wrap="square" rtlCol="0">
            <a:spAutoFit/>
          </a:bodyPr>
          <a:lstStyle/>
          <a:p>
            <a:pPr algn="ctr"/>
            <a:r>
              <a:rPr lang="en-US" sz="2000" dirty="0">
                <a:solidFill>
                  <a:srgbClr val="002060"/>
                </a:solidFill>
                <a:latin typeface="Calibri" panose="020F0502020204030204" pitchFamily="34" charset="0"/>
                <a:cs typeface="Calibri" panose="020F0502020204030204" pitchFamily="34" charset="0"/>
              </a:rPr>
              <a:t>Foundational skills enable all children to be writers.</a:t>
            </a:r>
            <a:endParaRPr lang="en-GB" sz="2000" dirty="0">
              <a:solidFill>
                <a:srgbClr val="002060"/>
              </a:solidFill>
            </a:endParaRPr>
          </a:p>
        </p:txBody>
      </p:sp>
      <p:cxnSp>
        <p:nvCxnSpPr>
          <p:cNvPr id="31" name="Connector: Curved 30">
            <a:extLst>
              <a:ext uri="{FF2B5EF4-FFF2-40B4-BE49-F238E27FC236}">
                <a16:creationId xmlns:a16="http://schemas.microsoft.com/office/drawing/2014/main" id="{06C26BF5-CB29-8B9F-1307-C8B55485D83E}"/>
              </a:ext>
            </a:extLst>
          </p:cNvPr>
          <p:cNvCxnSpPr>
            <a:cxnSpLocks/>
          </p:cNvCxnSpPr>
          <p:nvPr/>
        </p:nvCxnSpPr>
        <p:spPr>
          <a:xfrm rot="16200000" flipH="1">
            <a:off x="1168869" y="2358619"/>
            <a:ext cx="1291601" cy="1075715"/>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34" name="Connector: Curved 33">
            <a:extLst>
              <a:ext uri="{FF2B5EF4-FFF2-40B4-BE49-F238E27FC236}">
                <a16:creationId xmlns:a16="http://schemas.microsoft.com/office/drawing/2014/main" id="{CBE93BAA-9733-C0B9-202A-DBA9B7933853}"/>
              </a:ext>
            </a:extLst>
          </p:cNvPr>
          <p:cNvCxnSpPr>
            <a:cxnSpLocks/>
          </p:cNvCxnSpPr>
          <p:nvPr/>
        </p:nvCxnSpPr>
        <p:spPr>
          <a:xfrm rot="5400000">
            <a:off x="4814310" y="2808070"/>
            <a:ext cx="1117801" cy="709396"/>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38" name="Connector: Curved 37">
            <a:extLst>
              <a:ext uri="{FF2B5EF4-FFF2-40B4-BE49-F238E27FC236}">
                <a16:creationId xmlns:a16="http://schemas.microsoft.com/office/drawing/2014/main" id="{0C124877-E10E-8654-A389-9C05C17451E7}"/>
              </a:ext>
            </a:extLst>
          </p:cNvPr>
          <p:cNvCxnSpPr>
            <a:cxnSpLocks/>
          </p:cNvCxnSpPr>
          <p:nvPr/>
        </p:nvCxnSpPr>
        <p:spPr>
          <a:xfrm rot="5400000" flipH="1" flipV="1">
            <a:off x="1214911" y="7919777"/>
            <a:ext cx="1020877" cy="848876"/>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40" name="Connector: Curved 39">
            <a:extLst>
              <a:ext uri="{FF2B5EF4-FFF2-40B4-BE49-F238E27FC236}">
                <a16:creationId xmlns:a16="http://schemas.microsoft.com/office/drawing/2014/main" id="{23564485-33A5-DB9B-4D0F-7B39CE706EEF}"/>
              </a:ext>
            </a:extLst>
          </p:cNvPr>
          <p:cNvCxnSpPr>
            <a:cxnSpLocks/>
          </p:cNvCxnSpPr>
          <p:nvPr/>
        </p:nvCxnSpPr>
        <p:spPr>
          <a:xfrm rot="16200000" flipV="1">
            <a:off x="4588360" y="7791869"/>
            <a:ext cx="866541" cy="703160"/>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sp>
        <p:nvSpPr>
          <p:cNvPr id="4" name="Slide Number Placeholder 3">
            <a:extLst>
              <a:ext uri="{FF2B5EF4-FFF2-40B4-BE49-F238E27FC236}">
                <a16:creationId xmlns:a16="http://schemas.microsoft.com/office/drawing/2014/main" id="{C6C894A8-1EE3-E7F6-CC68-9B1000F52AD5}"/>
              </a:ext>
            </a:extLst>
          </p:cNvPr>
          <p:cNvSpPr>
            <a:spLocks noGrp="1"/>
          </p:cNvSpPr>
          <p:nvPr>
            <p:ph type="sldNum" sz="quarter" idx="12"/>
          </p:nvPr>
        </p:nvSpPr>
        <p:spPr/>
        <p:txBody>
          <a:bodyPr/>
          <a:lstStyle/>
          <a:p>
            <a:fld id="{FDAC5580-7E25-4B18-AFD8-2B40AC086814}" type="slidenum">
              <a:rPr lang="en-GB" smtClean="0"/>
              <a:t>3</a:t>
            </a:fld>
            <a:endParaRPr lang="en-GB" dirty="0"/>
          </a:p>
        </p:txBody>
      </p:sp>
    </p:spTree>
    <p:extLst>
      <p:ext uri="{BB962C8B-B14F-4D97-AF65-F5344CB8AC3E}">
        <p14:creationId xmlns:p14="http://schemas.microsoft.com/office/powerpoint/2010/main" val="482764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C998-1DB0-24CB-D47B-5CDC429BB0A2}"/>
            </a:ext>
          </a:extLst>
        </p:cNvPr>
        <p:cNvGrpSpPr/>
        <p:nvPr/>
      </p:nvGrpSpPr>
      <p:grpSpPr>
        <a:xfrm>
          <a:off x="0" y="0"/>
          <a:ext cx="0" cy="0"/>
          <a:chOff x="0" y="0"/>
          <a:chExt cx="0" cy="0"/>
        </a:xfrm>
      </p:grpSpPr>
      <p:sp>
        <p:nvSpPr>
          <p:cNvPr id="9" name="Freeform: Shape 8">
            <a:extLst>
              <a:ext uri="{FF2B5EF4-FFF2-40B4-BE49-F238E27FC236}">
                <a16:creationId xmlns:a16="http://schemas.microsoft.com/office/drawing/2014/main" id="{3F831DCF-5A31-D71F-8142-5957B5E2C51B}"/>
              </a:ext>
            </a:extLst>
          </p:cNvPr>
          <p:cNvSpPr/>
          <p:nvPr/>
        </p:nvSpPr>
        <p:spPr>
          <a:xfrm>
            <a:off x="179910" y="2458058"/>
            <a:ext cx="2404149" cy="1485978"/>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1">
              <a:lumMod val="40000"/>
              <a:lumOff val="60000"/>
            </a:schemeClr>
          </a:solidFill>
          <a:ln>
            <a:solidFill>
              <a:schemeClr val="tx2">
                <a:lumMod val="25000"/>
                <a:lumOff val="75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4" name="Freeform: Shape 13">
            <a:extLst>
              <a:ext uri="{FF2B5EF4-FFF2-40B4-BE49-F238E27FC236}">
                <a16:creationId xmlns:a16="http://schemas.microsoft.com/office/drawing/2014/main" id="{F493904C-E9F1-09ED-5122-BBBB749384C6}"/>
              </a:ext>
            </a:extLst>
          </p:cNvPr>
          <p:cNvSpPr/>
          <p:nvPr/>
        </p:nvSpPr>
        <p:spPr>
          <a:xfrm rot="16200000">
            <a:off x="168678" y="5938027"/>
            <a:ext cx="1909945" cy="1825286"/>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rgbClr val="92D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5" name="Freeform: Shape 14">
            <a:extLst>
              <a:ext uri="{FF2B5EF4-FFF2-40B4-BE49-F238E27FC236}">
                <a16:creationId xmlns:a16="http://schemas.microsoft.com/office/drawing/2014/main" id="{23DE4444-D316-418D-2913-E71DCA7DE591}"/>
              </a:ext>
            </a:extLst>
          </p:cNvPr>
          <p:cNvSpPr/>
          <p:nvPr/>
        </p:nvSpPr>
        <p:spPr>
          <a:xfrm rot="10800000">
            <a:off x="4192018" y="8045824"/>
            <a:ext cx="2404149" cy="1557386"/>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3">
              <a:lumMod val="40000"/>
              <a:lumOff val="6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Freeform: Shape 15">
            <a:extLst>
              <a:ext uri="{FF2B5EF4-FFF2-40B4-BE49-F238E27FC236}">
                <a16:creationId xmlns:a16="http://schemas.microsoft.com/office/drawing/2014/main" id="{01BD104C-AD5A-73D5-D8BD-EB13C116FEA5}"/>
              </a:ext>
            </a:extLst>
          </p:cNvPr>
          <p:cNvSpPr/>
          <p:nvPr/>
        </p:nvSpPr>
        <p:spPr>
          <a:xfrm rot="5400000">
            <a:off x="4612376" y="4192596"/>
            <a:ext cx="1936671" cy="1818933"/>
          </a:xfrm>
          <a:custGeom>
            <a:avLst/>
            <a:gdLst>
              <a:gd name="csX0" fmla="*/ 0 w 3383282"/>
              <a:gd name="csY0" fmla="*/ 0 h 2164080"/>
              <a:gd name="csX1" fmla="*/ 2590800 w 3383282"/>
              <a:gd name="csY1" fmla="*/ 0 h 2164080"/>
              <a:gd name="csX2" fmla="*/ 2590800 w 3383282"/>
              <a:gd name="csY2" fmla="*/ 799313 h 2164080"/>
              <a:gd name="csX3" fmla="*/ 2615799 w 3383282"/>
              <a:gd name="csY3" fmla="*/ 769527 h 2164080"/>
              <a:gd name="csX4" fmla="*/ 2933701 w 3383282"/>
              <a:gd name="csY4" fmla="*/ 640080 h 2164080"/>
              <a:gd name="csX5" fmla="*/ 3383282 w 3383282"/>
              <a:gd name="csY5" fmla="*/ 1082040 h 2164080"/>
              <a:gd name="csX6" fmla="*/ 2933701 w 3383282"/>
              <a:gd name="csY6" fmla="*/ 1524000 h 2164080"/>
              <a:gd name="csX7" fmla="*/ 2615799 w 3383282"/>
              <a:gd name="csY7" fmla="*/ 1394553 h 2164080"/>
              <a:gd name="csX8" fmla="*/ 2590800 w 3383282"/>
              <a:gd name="csY8" fmla="*/ 1364768 h 2164080"/>
              <a:gd name="csX9" fmla="*/ 2590800 w 3383282"/>
              <a:gd name="csY9" fmla="*/ 2164080 h 2164080"/>
              <a:gd name="csX10" fmla="*/ 0 w 3383282"/>
              <a:gd name="csY10" fmla="*/ 2164080 h 21640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383282" h="2164080">
                <a:moveTo>
                  <a:pt x="0" y="0"/>
                </a:moveTo>
                <a:lnTo>
                  <a:pt x="2590800" y="0"/>
                </a:lnTo>
                <a:lnTo>
                  <a:pt x="2590800" y="799313"/>
                </a:lnTo>
                <a:lnTo>
                  <a:pt x="2615799" y="769527"/>
                </a:lnTo>
                <a:cubicBezTo>
                  <a:pt x="2697157" y="689548"/>
                  <a:pt x="2809553" y="640080"/>
                  <a:pt x="2933701" y="640080"/>
                </a:cubicBezTo>
                <a:cubicBezTo>
                  <a:pt x="3181998" y="640080"/>
                  <a:pt x="3383282" y="837952"/>
                  <a:pt x="3383282" y="1082040"/>
                </a:cubicBezTo>
                <a:cubicBezTo>
                  <a:pt x="3383282" y="1326128"/>
                  <a:pt x="3181998" y="1524000"/>
                  <a:pt x="2933701" y="1524000"/>
                </a:cubicBezTo>
                <a:cubicBezTo>
                  <a:pt x="2809553" y="1524000"/>
                  <a:pt x="2697157" y="1474532"/>
                  <a:pt x="2615799" y="1394553"/>
                </a:cubicBezTo>
                <a:lnTo>
                  <a:pt x="2590800" y="1364768"/>
                </a:lnTo>
                <a:lnTo>
                  <a:pt x="2590800" y="2164080"/>
                </a:lnTo>
                <a:lnTo>
                  <a:pt x="0" y="2164080"/>
                </a:lnTo>
                <a:close/>
              </a:path>
            </a:pathLst>
          </a:custGeom>
          <a:solidFill>
            <a:schemeClr val="accent6">
              <a:lumMod val="20000"/>
              <a:lumOff val="8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9" name="TextBox 18">
            <a:extLst>
              <a:ext uri="{FF2B5EF4-FFF2-40B4-BE49-F238E27FC236}">
                <a16:creationId xmlns:a16="http://schemas.microsoft.com/office/drawing/2014/main" id="{2FE7B18B-1845-F331-C268-535A7E062597}"/>
              </a:ext>
            </a:extLst>
          </p:cNvPr>
          <p:cNvSpPr txBox="1"/>
          <p:nvPr/>
        </p:nvSpPr>
        <p:spPr>
          <a:xfrm>
            <a:off x="179910" y="6850670"/>
            <a:ext cx="2837160" cy="461665"/>
          </a:xfrm>
          <a:prstGeom prst="rect">
            <a:avLst/>
          </a:prstGeom>
          <a:noFill/>
        </p:spPr>
        <p:txBody>
          <a:bodyPr wrap="square" rtlCol="0">
            <a:spAutoFit/>
          </a:bodyPr>
          <a:lstStyle/>
          <a:p>
            <a:r>
              <a:rPr lang="en-US" sz="2400" b="1" dirty="0">
                <a:solidFill>
                  <a:srgbClr val="002060"/>
                </a:solidFill>
                <a:latin typeface="Calibri" panose="020F0502020204030204" pitchFamily="34" charset="0"/>
                <a:cs typeface="Calibri" panose="020F0502020204030204" pitchFamily="34" charset="0"/>
              </a:rPr>
              <a:t>Development</a:t>
            </a:r>
            <a:endParaRPr lang="en-GB" sz="2400" b="1" dirty="0">
              <a:solidFill>
                <a:srgbClr val="002060"/>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DD5D102F-E37C-63DE-C9CA-D24B9CDBB44B}"/>
              </a:ext>
            </a:extLst>
          </p:cNvPr>
          <p:cNvSpPr txBox="1"/>
          <p:nvPr/>
        </p:nvSpPr>
        <p:spPr>
          <a:xfrm>
            <a:off x="5214351" y="4599685"/>
            <a:ext cx="2072640" cy="461665"/>
          </a:xfrm>
          <a:prstGeom prst="rect">
            <a:avLst/>
          </a:prstGeom>
          <a:noFill/>
        </p:spPr>
        <p:txBody>
          <a:bodyPr wrap="square" rtlCol="0">
            <a:spAutoFit/>
          </a:bodyPr>
          <a:lstStyle/>
          <a:p>
            <a:r>
              <a:rPr lang="en-US" sz="2400" b="1" dirty="0">
                <a:solidFill>
                  <a:srgbClr val="002060"/>
                </a:solidFill>
                <a:latin typeface="Calibri" panose="020F0502020204030204" pitchFamily="34" charset="0"/>
                <a:cs typeface="Calibri" panose="020F0502020204030204" pitchFamily="34" charset="0"/>
              </a:rPr>
              <a:t>Ideas</a:t>
            </a:r>
            <a:endParaRPr lang="en-GB" sz="2400" b="1" dirty="0">
              <a:solidFill>
                <a:srgbClr val="002060"/>
              </a:solidFill>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3EF1E797-1A21-E73D-0B8A-B58687CC90DB}"/>
              </a:ext>
            </a:extLst>
          </p:cNvPr>
          <p:cNvSpPr txBox="1"/>
          <p:nvPr/>
        </p:nvSpPr>
        <p:spPr>
          <a:xfrm>
            <a:off x="5035906" y="8659678"/>
            <a:ext cx="2072640" cy="461665"/>
          </a:xfrm>
          <a:prstGeom prst="rect">
            <a:avLst/>
          </a:prstGeom>
          <a:noFill/>
        </p:spPr>
        <p:txBody>
          <a:bodyPr wrap="square" rtlCol="0">
            <a:spAutoFit/>
          </a:bodyPr>
          <a:lstStyle/>
          <a:p>
            <a:r>
              <a:rPr lang="en-US" sz="2400" b="1" dirty="0">
                <a:solidFill>
                  <a:srgbClr val="002060"/>
                </a:solidFill>
                <a:latin typeface="Calibri" panose="020F0502020204030204" pitchFamily="34" charset="0"/>
                <a:cs typeface="Calibri" panose="020F0502020204030204" pitchFamily="34" charset="0"/>
              </a:rPr>
              <a:t>Fluency</a:t>
            </a:r>
            <a:endParaRPr lang="en-GB" sz="2400" b="1" dirty="0">
              <a:solidFill>
                <a:srgbClr val="002060"/>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99C1538B-E590-C79D-F191-1217C7993023}"/>
              </a:ext>
            </a:extLst>
          </p:cNvPr>
          <p:cNvSpPr txBox="1"/>
          <p:nvPr/>
        </p:nvSpPr>
        <p:spPr>
          <a:xfrm>
            <a:off x="389681" y="2932289"/>
            <a:ext cx="1896932" cy="461665"/>
          </a:xfrm>
          <a:prstGeom prst="rect">
            <a:avLst/>
          </a:prstGeom>
          <a:noFill/>
        </p:spPr>
        <p:txBody>
          <a:bodyPr wrap="square" rtlCol="0">
            <a:spAutoFit/>
          </a:bodyPr>
          <a:lstStyle/>
          <a:p>
            <a:r>
              <a:rPr lang="en-US" sz="2400" b="1" dirty="0">
                <a:solidFill>
                  <a:srgbClr val="002060"/>
                </a:solidFill>
                <a:latin typeface="Calibri" panose="020F0502020204030204" pitchFamily="34" charset="0"/>
                <a:cs typeface="Calibri" panose="020F0502020204030204" pitchFamily="34" charset="0"/>
              </a:rPr>
              <a:t>Purpose</a:t>
            </a:r>
            <a:endParaRPr lang="en-GB" sz="2400" b="1" dirty="0">
              <a:solidFill>
                <a:srgbClr val="002060"/>
              </a:solidFill>
              <a:latin typeface="Calibri" panose="020F0502020204030204" pitchFamily="34" charset="0"/>
              <a:cs typeface="Calibri" panose="020F0502020204030204" pitchFamily="34" charset="0"/>
            </a:endParaRPr>
          </a:p>
        </p:txBody>
      </p:sp>
      <p:cxnSp>
        <p:nvCxnSpPr>
          <p:cNvPr id="31" name="Connector: Curved 30">
            <a:extLst>
              <a:ext uri="{FF2B5EF4-FFF2-40B4-BE49-F238E27FC236}">
                <a16:creationId xmlns:a16="http://schemas.microsoft.com/office/drawing/2014/main" id="{D0C95FFC-8A32-4594-660D-1718AD81C9DF}"/>
              </a:ext>
            </a:extLst>
          </p:cNvPr>
          <p:cNvCxnSpPr>
            <a:cxnSpLocks/>
          </p:cNvCxnSpPr>
          <p:nvPr/>
        </p:nvCxnSpPr>
        <p:spPr>
          <a:xfrm rot="10800000" flipV="1">
            <a:off x="1691722" y="2927905"/>
            <a:ext cx="1189784" cy="242543"/>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34" name="Connector: Curved 33">
            <a:extLst>
              <a:ext uri="{FF2B5EF4-FFF2-40B4-BE49-F238E27FC236}">
                <a16:creationId xmlns:a16="http://schemas.microsoft.com/office/drawing/2014/main" id="{2F1A43BE-FB0A-89F2-3910-BA88A974B5F0}"/>
              </a:ext>
            </a:extLst>
          </p:cNvPr>
          <p:cNvCxnSpPr>
            <a:cxnSpLocks/>
          </p:cNvCxnSpPr>
          <p:nvPr/>
        </p:nvCxnSpPr>
        <p:spPr>
          <a:xfrm flipV="1">
            <a:off x="4342702" y="4796593"/>
            <a:ext cx="729322" cy="442874"/>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38" name="Connector: Curved 37">
            <a:extLst>
              <a:ext uri="{FF2B5EF4-FFF2-40B4-BE49-F238E27FC236}">
                <a16:creationId xmlns:a16="http://schemas.microsoft.com/office/drawing/2014/main" id="{2141BD44-F0A5-709A-02CE-D5E5FD311374}"/>
              </a:ext>
            </a:extLst>
          </p:cNvPr>
          <p:cNvCxnSpPr>
            <a:cxnSpLocks/>
          </p:cNvCxnSpPr>
          <p:nvPr/>
        </p:nvCxnSpPr>
        <p:spPr>
          <a:xfrm flipV="1">
            <a:off x="4023770" y="8732520"/>
            <a:ext cx="884003" cy="326410"/>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cxnSp>
        <p:nvCxnSpPr>
          <p:cNvPr id="40" name="Connector: Curved 39">
            <a:extLst>
              <a:ext uri="{FF2B5EF4-FFF2-40B4-BE49-F238E27FC236}">
                <a16:creationId xmlns:a16="http://schemas.microsoft.com/office/drawing/2014/main" id="{53DCC5BC-9494-A372-55DD-8625080B40E1}"/>
              </a:ext>
            </a:extLst>
          </p:cNvPr>
          <p:cNvCxnSpPr>
            <a:cxnSpLocks/>
          </p:cNvCxnSpPr>
          <p:nvPr/>
        </p:nvCxnSpPr>
        <p:spPr>
          <a:xfrm rot="10800000">
            <a:off x="1042117" y="7333248"/>
            <a:ext cx="1112745" cy="207838"/>
          </a:xfrm>
          <a:prstGeom prst="curvedConnector3">
            <a:avLst/>
          </a:prstGeom>
          <a:ln w="38100">
            <a:tailEnd type="triangle"/>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3CFDE414-F49E-4E31-94BD-886B858D7E91}"/>
              </a:ext>
            </a:extLst>
          </p:cNvPr>
          <p:cNvSpPr txBox="1"/>
          <p:nvPr/>
        </p:nvSpPr>
        <p:spPr>
          <a:xfrm>
            <a:off x="112295" y="1172293"/>
            <a:ext cx="6745705" cy="1246495"/>
          </a:xfrm>
          <a:prstGeom prst="rect">
            <a:avLst/>
          </a:prstGeom>
          <a:noFill/>
        </p:spPr>
        <p:txBody>
          <a:bodyPr wrap="square" rtlCol="0">
            <a:spAutoFit/>
          </a:bodyPr>
          <a:lstStyle/>
          <a:p>
            <a:pPr>
              <a:spcAft>
                <a:spcPts val="600"/>
              </a:spcAft>
            </a:pPr>
            <a:r>
              <a:rPr lang="en-GB" sz="1400" dirty="0">
                <a:solidFill>
                  <a:srgbClr val="002060"/>
                </a:solidFill>
                <a:latin typeface="Calibri" panose="020F0502020204030204" pitchFamily="34" charset="0"/>
                <a:cs typeface="Calibri" panose="020F0502020204030204" pitchFamily="34" charset="0"/>
              </a:rPr>
              <a:t>The TPAT Writing Curriculum has been developed by teachers, for teachers, to ensure coherence, equity and high expectations for all pupils, while allowing schools the flexibility to reflect their own contexts, communities and texts. </a:t>
            </a:r>
          </a:p>
          <a:p>
            <a:r>
              <a:rPr lang="en-GB" sz="1400" dirty="0">
                <a:solidFill>
                  <a:srgbClr val="002060"/>
                </a:solidFill>
                <a:latin typeface="Calibri" panose="020F0502020204030204" pitchFamily="34" charset="0"/>
                <a:cs typeface="Calibri" panose="020F0502020204030204" pitchFamily="34" charset="0"/>
              </a:rPr>
              <a:t>By aligning our approach, we enable children to experience a consistent, high‑quality writing curriculum that progressively builds purpose, ideas, development and fluency.</a:t>
            </a:r>
            <a:endParaRPr lang="en-GB" sz="1400" dirty="0">
              <a:solidFill>
                <a:srgbClr val="002060"/>
              </a:solidFill>
            </a:endParaRPr>
          </a:p>
        </p:txBody>
      </p:sp>
      <p:sp>
        <p:nvSpPr>
          <p:cNvPr id="10" name="TextBox 9">
            <a:extLst>
              <a:ext uri="{FF2B5EF4-FFF2-40B4-BE49-F238E27FC236}">
                <a16:creationId xmlns:a16="http://schemas.microsoft.com/office/drawing/2014/main" id="{9D64A92E-F988-2FF0-9EDA-C5A5E7A2E199}"/>
              </a:ext>
            </a:extLst>
          </p:cNvPr>
          <p:cNvSpPr txBox="1"/>
          <p:nvPr/>
        </p:nvSpPr>
        <p:spPr>
          <a:xfrm>
            <a:off x="2881506" y="2517866"/>
            <a:ext cx="3818985" cy="1631216"/>
          </a:xfrm>
          <a:prstGeom prst="rect">
            <a:avLst/>
          </a:prstGeom>
          <a:noFill/>
        </p:spPr>
        <p:txBody>
          <a:bodyPr wrap="square" rtlCol="0">
            <a:spAutoFit/>
          </a:bodyPr>
          <a:lstStyle/>
          <a:p>
            <a:r>
              <a:rPr lang="en-GB" sz="1400" dirty="0">
                <a:solidFill>
                  <a:srgbClr val="002060"/>
                </a:solidFill>
                <a:latin typeface="Calibri" panose="020F0502020204030204" pitchFamily="34" charset="0"/>
                <a:cs typeface="Calibri" panose="020F0502020204030204" pitchFamily="34" charset="0"/>
              </a:rPr>
              <a:t>The TPAT Writing Curriculum ensures that children write for real purposes and real audiences. Purpose and audience shape the content, tone, vocabulary and organisation of writing, helping children to make meaningful choices, increasing motivation and enjoyment.</a:t>
            </a:r>
          </a:p>
          <a:p>
            <a:endParaRPr lang="en-GB" sz="1600" dirty="0"/>
          </a:p>
        </p:txBody>
      </p:sp>
      <p:sp>
        <p:nvSpPr>
          <p:cNvPr id="11" name="TextBox 10">
            <a:extLst>
              <a:ext uri="{FF2B5EF4-FFF2-40B4-BE49-F238E27FC236}">
                <a16:creationId xmlns:a16="http://schemas.microsoft.com/office/drawing/2014/main" id="{18C68296-C0FF-0BC0-803C-4C63C7785E1F}"/>
              </a:ext>
            </a:extLst>
          </p:cNvPr>
          <p:cNvSpPr txBox="1"/>
          <p:nvPr/>
        </p:nvSpPr>
        <p:spPr>
          <a:xfrm>
            <a:off x="112293" y="4180577"/>
            <a:ext cx="4348639" cy="1877437"/>
          </a:xfrm>
          <a:prstGeom prst="rect">
            <a:avLst/>
          </a:prstGeom>
          <a:noFill/>
        </p:spPr>
        <p:txBody>
          <a:bodyPr wrap="square" rtlCol="0">
            <a:spAutoFit/>
          </a:bodyPr>
          <a:lstStyle/>
          <a:p>
            <a:r>
              <a:rPr lang="en-GB" sz="1400" dirty="0">
                <a:solidFill>
                  <a:srgbClr val="002060"/>
                </a:solidFill>
                <a:latin typeface="Calibri" panose="020F0502020204030204" pitchFamily="34" charset="0"/>
                <a:cs typeface="Calibri" panose="020F0502020204030204" pitchFamily="34" charset="0"/>
              </a:rPr>
              <a:t>Pupils develop ideas, vocabulary and voice through rich talk, purposeful discussion and high‑quality reading. Oracy is explicitly taught and used to rehearse sentences, explore vocabulary and organise thinking before writing. Carefully chosen model texts and stimulus help children understand how writers use language to share ideas, supporting them to develop content with confidence.</a:t>
            </a:r>
          </a:p>
          <a:p>
            <a:endParaRPr lang="en-GB" dirty="0"/>
          </a:p>
        </p:txBody>
      </p:sp>
      <p:sp>
        <p:nvSpPr>
          <p:cNvPr id="32" name="TextBox 31">
            <a:extLst>
              <a:ext uri="{FF2B5EF4-FFF2-40B4-BE49-F238E27FC236}">
                <a16:creationId xmlns:a16="http://schemas.microsoft.com/office/drawing/2014/main" id="{48F3A8AE-BE93-1B6A-CE0D-2394F6A7EA6A}"/>
              </a:ext>
            </a:extLst>
          </p:cNvPr>
          <p:cNvSpPr txBox="1"/>
          <p:nvPr/>
        </p:nvSpPr>
        <p:spPr>
          <a:xfrm>
            <a:off x="2212044" y="6276174"/>
            <a:ext cx="4611394" cy="1877437"/>
          </a:xfrm>
          <a:prstGeom prst="rect">
            <a:avLst/>
          </a:prstGeom>
          <a:noFill/>
        </p:spPr>
        <p:txBody>
          <a:bodyPr wrap="square" rtlCol="0">
            <a:spAutoFit/>
          </a:bodyPr>
          <a:lstStyle/>
          <a:p>
            <a:r>
              <a:rPr lang="en-GB" sz="1400" dirty="0">
                <a:solidFill>
                  <a:srgbClr val="002060"/>
                </a:solidFill>
                <a:latin typeface="Calibri" panose="020F0502020204030204" pitchFamily="34" charset="0"/>
                <a:cs typeface="Calibri" panose="020F0502020204030204" pitchFamily="34" charset="0"/>
              </a:rPr>
              <a:t>Writing is taught as a deliberate process of composition.  Pupils learn how to plan, organise and develop ideas, construct sentences, paragraphs and create well-organised texts that are clear for the reader. They are supported to draft, reread, revise and improve their writing, understanding that effective writing develops over time rather than being completed in a single attempt.</a:t>
            </a:r>
          </a:p>
          <a:p>
            <a:endParaRPr lang="en-GB" dirty="0"/>
          </a:p>
        </p:txBody>
      </p:sp>
      <p:sp>
        <p:nvSpPr>
          <p:cNvPr id="33" name="TextBox 32">
            <a:extLst>
              <a:ext uri="{FF2B5EF4-FFF2-40B4-BE49-F238E27FC236}">
                <a16:creationId xmlns:a16="http://schemas.microsoft.com/office/drawing/2014/main" id="{DD7A340A-AF8C-B62D-B72A-88544D94D2F7}"/>
              </a:ext>
            </a:extLst>
          </p:cNvPr>
          <p:cNvSpPr txBox="1"/>
          <p:nvPr/>
        </p:nvSpPr>
        <p:spPr>
          <a:xfrm>
            <a:off x="127708" y="8055308"/>
            <a:ext cx="4064310" cy="1877437"/>
          </a:xfrm>
          <a:prstGeom prst="rect">
            <a:avLst/>
          </a:prstGeom>
          <a:noFill/>
        </p:spPr>
        <p:txBody>
          <a:bodyPr wrap="square" rtlCol="0">
            <a:spAutoFit/>
          </a:bodyPr>
          <a:lstStyle/>
          <a:p>
            <a:r>
              <a:rPr lang="en-GB" sz="1400" dirty="0">
                <a:solidFill>
                  <a:srgbClr val="002060"/>
                </a:solidFill>
                <a:latin typeface="Calibri" panose="020F0502020204030204" pitchFamily="34" charset="0"/>
                <a:cs typeface="Calibri" panose="020F0502020204030204" pitchFamily="34" charset="0"/>
              </a:rPr>
              <a:t>The TPAT Writing Curriculum focuses on building the foundational skills pupils need to access and enjoy writing. Through carefully sequenced teaching of handwriting, spelling and sentence construction, children develop fluency and confidence. As these skills become more secure, they are increasingly able to focus on their ideas and enjoyment in writing.</a:t>
            </a:r>
          </a:p>
          <a:p>
            <a:endParaRPr lang="en-GB" dirty="0"/>
          </a:p>
        </p:txBody>
      </p:sp>
      <p:sp>
        <p:nvSpPr>
          <p:cNvPr id="4" name="Slide Number Placeholder 3">
            <a:extLst>
              <a:ext uri="{FF2B5EF4-FFF2-40B4-BE49-F238E27FC236}">
                <a16:creationId xmlns:a16="http://schemas.microsoft.com/office/drawing/2014/main" id="{3BFBDD97-38DD-4AAE-F24C-D1B71C1E69C4}"/>
              </a:ext>
            </a:extLst>
          </p:cNvPr>
          <p:cNvSpPr>
            <a:spLocks noGrp="1"/>
          </p:cNvSpPr>
          <p:nvPr>
            <p:ph type="sldNum" sz="quarter" idx="12"/>
          </p:nvPr>
        </p:nvSpPr>
        <p:spPr/>
        <p:txBody>
          <a:bodyPr/>
          <a:lstStyle/>
          <a:p>
            <a:fld id="{FDAC5580-7E25-4B18-AFD8-2B40AC086814}" type="slidenum">
              <a:rPr lang="en-GB" smtClean="0"/>
              <a:t>4</a:t>
            </a:fld>
            <a:endParaRPr lang="en-GB"/>
          </a:p>
        </p:txBody>
      </p:sp>
      <p:sp>
        <p:nvSpPr>
          <p:cNvPr id="6" name="Rectangle 5">
            <a:extLst>
              <a:ext uri="{FF2B5EF4-FFF2-40B4-BE49-F238E27FC236}">
                <a16:creationId xmlns:a16="http://schemas.microsoft.com/office/drawing/2014/main" id="{F06DD3AC-CEEE-618F-AC12-FA1338E19B6B}"/>
              </a:ext>
            </a:extLst>
          </p:cNvPr>
          <p:cNvSpPr/>
          <p:nvPr/>
        </p:nvSpPr>
        <p:spPr>
          <a:xfrm>
            <a:off x="0" y="212309"/>
            <a:ext cx="6887448" cy="78904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8B973763-BABA-D178-0F47-87C45E3080B5}"/>
              </a:ext>
            </a:extLst>
          </p:cNvPr>
          <p:cNvSpPr txBox="1">
            <a:spLocks/>
          </p:cNvSpPr>
          <p:nvPr/>
        </p:nvSpPr>
        <p:spPr>
          <a:xfrm>
            <a:off x="28419" y="51513"/>
            <a:ext cx="6461759" cy="117071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TPAT Writing Curriculum Principles</a:t>
            </a:r>
            <a:endParaRPr lang="en-GB" sz="2000"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3056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ECDBC-32BA-3358-CE08-155670D03B5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D799A9B-6413-CDD3-7B11-4C40D9137E37}"/>
              </a:ext>
            </a:extLst>
          </p:cNvPr>
          <p:cNvSpPr/>
          <p:nvPr/>
        </p:nvSpPr>
        <p:spPr>
          <a:xfrm>
            <a:off x="11871" y="311418"/>
            <a:ext cx="6858000" cy="1036041"/>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9322D0F-1501-B85B-B294-651F8CCCC0E3}"/>
              </a:ext>
            </a:extLst>
          </p:cNvPr>
          <p:cNvSpPr>
            <a:spLocks noGrp="1"/>
          </p:cNvSpPr>
          <p:nvPr>
            <p:ph type="title"/>
          </p:nvPr>
        </p:nvSpPr>
        <p:spPr>
          <a:xfrm>
            <a:off x="557965" y="264967"/>
            <a:ext cx="5850725" cy="1170711"/>
          </a:xfrm>
        </p:spPr>
        <p:txBody>
          <a:bodyPr/>
          <a:lstStyle/>
          <a:p>
            <a:r>
              <a:rPr lang="en-US" b="1" dirty="0">
                <a:solidFill>
                  <a:schemeClr val="bg1"/>
                </a:solidFill>
                <a:latin typeface="Calibri" panose="020F0502020204030204" pitchFamily="34" charset="0"/>
                <a:cs typeface="Calibri" panose="020F0502020204030204" pitchFamily="34" charset="0"/>
              </a:rPr>
              <a:t>TPAT Writing Curriculum Process</a:t>
            </a:r>
            <a:endParaRPr lang="en-GB" b="1" dirty="0">
              <a:solidFill>
                <a:schemeClr val="bg1"/>
              </a:solidFill>
              <a:latin typeface="Calibri" panose="020F0502020204030204" pitchFamily="34" charset="0"/>
              <a:cs typeface="Calibri" panose="020F0502020204030204" pitchFamily="34" charset="0"/>
            </a:endParaRPr>
          </a:p>
        </p:txBody>
      </p:sp>
      <p:sp>
        <p:nvSpPr>
          <p:cNvPr id="24" name="Oval 23">
            <a:extLst>
              <a:ext uri="{FF2B5EF4-FFF2-40B4-BE49-F238E27FC236}">
                <a16:creationId xmlns:a16="http://schemas.microsoft.com/office/drawing/2014/main" id="{BF7984C3-4C5D-C7E9-59E4-1619A264C3BD}"/>
              </a:ext>
            </a:extLst>
          </p:cNvPr>
          <p:cNvSpPr/>
          <p:nvPr/>
        </p:nvSpPr>
        <p:spPr>
          <a:xfrm>
            <a:off x="219778" y="2469160"/>
            <a:ext cx="6461759" cy="6352673"/>
          </a:xfrm>
          <a:prstGeom prst="ellipse">
            <a:avLst/>
          </a:prstGeom>
          <a:solidFill>
            <a:schemeClr val="tx2">
              <a:lumMod val="75000"/>
              <a:lumOff val="2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9A0AB30D-59A8-676C-A492-12FDDE24414F}"/>
              </a:ext>
            </a:extLst>
          </p:cNvPr>
          <p:cNvSpPr/>
          <p:nvPr/>
        </p:nvSpPr>
        <p:spPr>
          <a:xfrm>
            <a:off x="107759" y="5056527"/>
            <a:ext cx="3431130" cy="3329034"/>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009D8AA-9764-14E6-6A8B-52DF4AF664F7}"/>
              </a:ext>
            </a:extLst>
          </p:cNvPr>
          <p:cNvSpPr/>
          <p:nvPr/>
        </p:nvSpPr>
        <p:spPr>
          <a:xfrm>
            <a:off x="1735092" y="2250508"/>
            <a:ext cx="3431130" cy="3329034"/>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E2F0B775-53A5-A0C8-D3EE-8EBF03F2E483}"/>
              </a:ext>
            </a:extLst>
          </p:cNvPr>
          <p:cNvSpPr/>
          <p:nvPr/>
        </p:nvSpPr>
        <p:spPr>
          <a:xfrm>
            <a:off x="3321254" y="5016274"/>
            <a:ext cx="3431130" cy="3329034"/>
          </a:xfrm>
          <a:prstGeom prst="ellipse">
            <a:avLst/>
          </a:prstGeom>
          <a:solidFill>
            <a:schemeClr val="accent6">
              <a:lumMod val="40000"/>
              <a:lumOff val="6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891D2A78-87FC-1C84-A34D-8FB1E5537145}"/>
              </a:ext>
            </a:extLst>
          </p:cNvPr>
          <p:cNvSpPr txBox="1"/>
          <p:nvPr/>
        </p:nvSpPr>
        <p:spPr>
          <a:xfrm>
            <a:off x="1840308" y="2650202"/>
            <a:ext cx="3286037" cy="2169825"/>
          </a:xfrm>
          <a:prstGeom prst="rect">
            <a:avLst/>
          </a:prstGeom>
          <a:noFill/>
        </p:spPr>
        <p:txBody>
          <a:bodyPr wrap="square" rtlCol="0">
            <a:spAutoFit/>
          </a:bodyPr>
          <a:lstStyle/>
          <a:p>
            <a:pPr algn="ctr">
              <a:spcAft>
                <a:spcPts val="600"/>
              </a:spcAft>
            </a:pPr>
            <a:r>
              <a:rPr lang="en-US" sz="2200" b="1" dirty="0">
                <a:solidFill>
                  <a:srgbClr val="002060"/>
                </a:solidFill>
                <a:latin typeface="Calibri" panose="020F0502020204030204" pitchFamily="34" charset="0"/>
                <a:cs typeface="Calibri" panose="020F0502020204030204" pitchFamily="34" charset="0"/>
              </a:rPr>
              <a:t>1. Ignite and Immerse</a:t>
            </a:r>
          </a:p>
          <a:p>
            <a:pPr algn="ctr"/>
            <a:r>
              <a:rPr lang="en-GB" dirty="0">
                <a:solidFill>
                  <a:srgbClr val="002060"/>
                </a:solidFill>
                <a:latin typeface="Calibri" panose="020F0502020204030204" pitchFamily="34" charset="0"/>
                <a:cs typeface="Calibri" panose="020F0502020204030204" pitchFamily="34" charset="0"/>
              </a:rPr>
              <a:t>Diagnostic Assessment</a:t>
            </a:r>
          </a:p>
          <a:p>
            <a:pPr algn="ctr"/>
            <a:r>
              <a:rPr lang="en-GB" dirty="0">
                <a:solidFill>
                  <a:srgbClr val="002060"/>
                </a:solidFill>
                <a:latin typeface="Calibri" panose="020F0502020204030204" pitchFamily="34" charset="0"/>
                <a:cs typeface="Calibri" panose="020F0502020204030204" pitchFamily="34" charset="0"/>
              </a:rPr>
              <a:t>Hook </a:t>
            </a:r>
          </a:p>
          <a:p>
            <a:pPr algn="ctr"/>
            <a:r>
              <a:rPr lang="en-GB" dirty="0">
                <a:solidFill>
                  <a:srgbClr val="002060"/>
                </a:solidFill>
                <a:latin typeface="Calibri" panose="020F0502020204030204" pitchFamily="34" charset="0"/>
                <a:cs typeface="Calibri" panose="020F0502020204030204" pitchFamily="34" charset="0"/>
              </a:rPr>
              <a:t>Purpose and Audience</a:t>
            </a:r>
          </a:p>
          <a:p>
            <a:pPr algn="ctr"/>
            <a:r>
              <a:rPr lang="en-GB" dirty="0">
                <a:solidFill>
                  <a:srgbClr val="002060"/>
                </a:solidFill>
                <a:latin typeface="Calibri" panose="020F0502020204030204" pitchFamily="34" charset="0"/>
                <a:cs typeface="Calibri" panose="020F0502020204030204" pitchFamily="34" charset="0"/>
              </a:rPr>
              <a:t>Vocabulary and Oracy Development</a:t>
            </a:r>
          </a:p>
          <a:p>
            <a:pPr algn="ctr"/>
            <a:r>
              <a:rPr lang="en-GB" dirty="0">
                <a:solidFill>
                  <a:srgbClr val="002060"/>
                </a:solidFill>
                <a:latin typeface="Calibri" panose="020F0502020204030204" pitchFamily="34" charset="0"/>
                <a:cs typeface="Calibri" panose="020F0502020204030204" pitchFamily="34" charset="0"/>
              </a:rPr>
              <a:t>Reading as Writers</a:t>
            </a:r>
          </a:p>
        </p:txBody>
      </p:sp>
      <p:sp>
        <p:nvSpPr>
          <p:cNvPr id="36" name="TextBox 35">
            <a:extLst>
              <a:ext uri="{FF2B5EF4-FFF2-40B4-BE49-F238E27FC236}">
                <a16:creationId xmlns:a16="http://schemas.microsoft.com/office/drawing/2014/main" id="{EB262F91-1F9A-2C0C-C38C-3695E9982717}"/>
              </a:ext>
            </a:extLst>
          </p:cNvPr>
          <p:cNvSpPr txBox="1"/>
          <p:nvPr/>
        </p:nvSpPr>
        <p:spPr>
          <a:xfrm>
            <a:off x="3354882" y="5399185"/>
            <a:ext cx="3403599" cy="1892826"/>
          </a:xfrm>
          <a:prstGeom prst="rect">
            <a:avLst/>
          </a:prstGeom>
          <a:noFill/>
        </p:spPr>
        <p:txBody>
          <a:bodyPr wrap="square" rtlCol="0">
            <a:spAutoFit/>
          </a:bodyPr>
          <a:lstStyle/>
          <a:p>
            <a:pPr algn="ctr">
              <a:spcAft>
                <a:spcPts val="600"/>
              </a:spcAft>
            </a:pPr>
            <a:r>
              <a:rPr lang="en-US" sz="2200" b="1" dirty="0">
                <a:solidFill>
                  <a:srgbClr val="002060"/>
                </a:solidFill>
                <a:latin typeface="Calibri" panose="020F0502020204030204" pitchFamily="34" charset="0"/>
                <a:cs typeface="Calibri" panose="020F0502020204030204" pitchFamily="34" charset="0"/>
              </a:rPr>
              <a:t>2. Model and Master</a:t>
            </a:r>
          </a:p>
          <a:p>
            <a:pPr algn="ctr"/>
            <a:r>
              <a:rPr lang="en-GB" dirty="0">
                <a:solidFill>
                  <a:srgbClr val="002060"/>
                </a:solidFill>
                <a:latin typeface="Calibri" panose="020F0502020204030204" pitchFamily="34" charset="0"/>
                <a:cs typeface="Calibri" panose="020F0502020204030204" pitchFamily="34" charset="0"/>
              </a:rPr>
              <a:t>Explicit Teaching of Skills</a:t>
            </a:r>
          </a:p>
          <a:p>
            <a:pPr algn="ctr"/>
            <a:r>
              <a:rPr lang="en-GB" dirty="0">
                <a:solidFill>
                  <a:srgbClr val="002060"/>
                </a:solidFill>
                <a:latin typeface="Calibri" panose="020F0502020204030204" pitchFamily="34" charset="0"/>
                <a:cs typeface="Calibri" panose="020F0502020204030204" pitchFamily="34" charset="0"/>
              </a:rPr>
              <a:t>Short-Burst Writes</a:t>
            </a:r>
          </a:p>
          <a:p>
            <a:pPr algn="ctr"/>
            <a:r>
              <a:rPr lang="en-GB" dirty="0">
                <a:solidFill>
                  <a:srgbClr val="002060"/>
                </a:solidFill>
                <a:latin typeface="Calibri" panose="020F0502020204030204" pitchFamily="34" charset="0"/>
                <a:cs typeface="Calibri" panose="020F0502020204030204" pitchFamily="34" charset="0"/>
              </a:rPr>
              <a:t>Modelled, Shared and Guided Writing</a:t>
            </a:r>
          </a:p>
          <a:p>
            <a:pPr algn="ctr"/>
            <a:r>
              <a:rPr lang="en-GB" dirty="0">
                <a:solidFill>
                  <a:srgbClr val="002060"/>
                </a:solidFill>
                <a:latin typeface="Calibri" panose="020F0502020204030204" pitchFamily="34" charset="0"/>
                <a:cs typeface="Calibri" panose="020F0502020204030204" pitchFamily="34" charset="0"/>
              </a:rPr>
              <a:t>Reconstructing the Text</a:t>
            </a:r>
          </a:p>
        </p:txBody>
      </p:sp>
      <p:sp>
        <p:nvSpPr>
          <p:cNvPr id="41" name="Arrow: Curved Down 40">
            <a:extLst>
              <a:ext uri="{FF2B5EF4-FFF2-40B4-BE49-F238E27FC236}">
                <a16:creationId xmlns:a16="http://schemas.microsoft.com/office/drawing/2014/main" id="{6AA1A1CA-7770-2B5B-D399-F255B96333DA}"/>
              </a:ext>
            </a:extLst>
          </p:cNvPr>
          <p:cNvSpPr/>
          <p:nvPr/>
        </p:nvSpPr>
        <p:spPr>
          <a:xfrm rot="4157935">
            <a:off x="5004250" y="3442195"/>
            <a:ext cx="2041911" cy="1103869"/>
          </a:xfrm>
          <a:prstGeom prst="curvedDownArrow">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 name="Arrow: Curved Down 41">
            <a:extLst>
              <a:ext uri="{FF2B5EF4-FFF2-40B4-BE49-F238E27FC236}">
                <a16:creationId xmlns:a16="http://schemas.microsoft.com/office/drawing/2014/main" id="{3F34E1E3-D8F4-298E-B131-DD1B978A9F40}"/>
              </a:ext>
            </a:extLst>
          </p:cNvPr>
          <p:cNvSpPr/>
          <p:nvPr/>
        </p:nvSpPr>
        <p:spPr>
          <a:xfrm rot="10800000">
            <a:off x="2333927" y="8347750"/>
            <a:ext cx="2041911" cy="1103869"/>
          </a:xfrm>
          <a:prstGeom prst="curvedDownArrow">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 name="Arrow: Curved Down 42">
            <a:extLst>
              <a:ext uri="{FF2B5EF4-FFF2-40B4-BE49-F238E27FC236}">
                <a16:creationId xmlns:a16="http://schemas.microsoft.com/office/drawing/2014/main" id="{607020A7-96A5-21E4-CE37-29A280ACFFCA}"/>
              </a:ext>
            </a:extLst>
          </p:cNvPr>
          <p:cNvSpPr/>
          <p:nvPr/>
        </p:nvSpPr>
        <p:spPr>
          <a:xfrm rot="17290061">
            <a:off x="-1740" y="3403343"/>
            <a:ext cx="2041911" cy="1103869"/>
          </a:xfrm>
          <a:prstGeom prst="curvedDownArrow">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TextBox 43">
            <a:extLst>
              <a:ext uri="{FF2B5EF4-FFF2-40B4-BE49-F238E27FC236}">
                <a16:creationId xmlns:a16="http://schemas.microsoft.com/office/drawing/2014/main" id="{F1CBC547-FB55-A0A0-09D2-CF2EC28BB983}"/>
              </a:ext>
            </a:extLst>
          </p:cNvPr>
          <p:cNvSpPr txBox="1"/>
          <p:nvPr/>
        </p:nvSpPr>
        <p:spPr>
          <a:xfrm>
            <a:off x="-336494" y="5328833"/>
            <a:ext cx="4319636" cy="2169825"/>
          </a:xfrm>
          <a:prstGeom prst="rect">
            <a:avLst/>
          </a:prstGeom>
          <a:noFill/>
        </p:spPr>
        <p:txBody>
          <a:bodyPr wrap="square" rtlCol="0">
            <a:spAutoFit/>
          </a:bodyPr>
          <a:lstStyle/>
          <a:p>
            <a:pPr algn="ctr">
              <a:spcAft>
                <a:spcPts val="600"/>
              </a:spcAft>
            </a:pPr>
            <a:r>
              <a:rPr lang="en-US" sz="2200" b="1" dirty="0">
                <a:solidFill>
                  <a:srgbClr val="002060"/>
                </a:solidFill>
                <a:latin typeface="Calibri" panose="020F0502020204030204" pitchFamily="34" charset="0"/>
                <a:cs typeface="Calibri" panose="020F0502020204030204" pitchFamily="34" charset="0"/>
              </a:rPr>
              <a:t>3. Craft and Create</a:t>
            </a:r>
          </a:p>
          <a:p>
            <a:pPr algn="ctr"/>
            <a:r>
              <a:rPr lang="en-GB" dirty="0">
                <a:solidFill>
                  <a:srgbClr val="002060"/>
                </a:solidFill>
                <a:latin typeface="Calibri" panose="020F0502020204030204" pitchFamily="34" charset="0"/>
                <a:cs typeface="Calibri" panose="020F0502020204030204" pitchFamily="34" charset="0"/>
              </a:rPr>
              <a:t>Planning</a:t>
            </a:r>
          </a:p>
          <a:p>
            <a:pPr algn="ctr"/>
            <a:r>
              <a:rPr lang="en-GB" dirty="0">
                <a:solidFill>
                  <a:srgbClr val="002060"/>
                </a:solidFill>
                <a:latin typeface="Calibri" panose="020F0502020204030204" pitchFamily="34" charset="0"/>
                <a:cs typeface="Calibri" panose="020F0502020204030204" pitchFamily="34" charset="0"/>
              </a:rPr>
              <a:t>Drafting</a:t>
            </a:r>
          </a:p>
          <a:p>
            <a:pPr algn="ctr"/>
            <a:r>
              <a:rPr lang="en-GB" dirty="0">
                <a:solidFill>
                  <a:srgbClr val="002060"/>
                </a:solidFill>
                <a:latin typeface="Calibri" panose="020F0502020204030204" pitchFamily="34" charset="0"/>
                <a:cs typeface="Calibri" panose="020F0502020204030204" pitchFamily="34" charset="0"/>
              </a:rPr>
              <a:t>Revising</a:t>
            </a:r>
          </a:p>
          <a:p>
            <a:pPr algn="ctr"/>
            <a:r>
              <a:rPr lang="en-GB" dirty="0">
                <a:solidFill>
                  <a:srgbClr val="002060"/>
                </a:solidFill>
                <a:latin typeface="Calibri" panose="020F0502020204030204" pitchFamily="34" charset="0"/>
                <a:cs typeface="Calibri" panose="020F0502020204030204" pitchFamily="34" charset="0"/>
              </a:rPr>
              <a:t>Editing</a:t>
            </a:r>
          </a:p>
          <a:p>
            <a:pPr algn="ctr"/>
            <a:r>
              <a:rPr lang="en-GB" dirty="0">
                <a:solidFill>
                  <a:srgbClr val="002060"/>
                </a:solidFill>
                <a:latin typeface="Calibri" panose="020F0502020204030204" pitchFamily="34" charset="0"/>
                <a:cs typeface="Calibri" panose="020F0502020204030204" pitchFamily="34" charset="0"/>
              </a:rPr>
              <a:t>Publishing</a:t>
            </a:r>
          </a:p>
          <a:p>
            <a:pPr algn="ctr"/>
            <a:r>
              <a:rPr lang="en-GB" dirty="0">
                <a:solidFill>
                  <a:srgbClr val="002060"/>
                </a:solidFill>
                <a:latin typeface="Calibri" panose="020F0502020204030204" pitchFamily="34" charset="0"/>
                <a:cs typeface="Calibri" panose="020F0502020204030204" pitchFamily="34" charset="0"/>
              </a:rPr>
              <a:t>Assessment</a:t>
            </a:r>
          </a:p>
        </p:txBody>
      </p:sp>
      <p:pic>
        <p:nvPicPr>
          <p:cNvPr id="46" name="Picture 45">
            <a:extLst>
              <a:ext uri="{FF2B5EF4-FFF2-40B4-BE49-F238E27FC236}">
                <a16:creationId xmlns:a16="http://schemas.microsoft.com/office/drawing/2014/main" id="{B6B0B78D-7A0E-9727-38FF-7ED5E129861F}"/>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2958333" y="4664034"/>
            <a:ext cx="1093513" cy="894910"/>
          </a:xfrm>
          <a:prstGeom prst="rect">
            <a:avLst/>
          </a:prstGeom>
        </p:spPr>
      </p:pic>
      <p:pic>
        <p:nvPicPr>
          <p:cNvPr id="48" name="Picture 47">
            <a:extLst>
              <a:ext uri="{FF2B5EF4-FFF2-40B4-BE49-F238E27FC236}">
                <a16:creationId xmlns:a16="http://schemas.microsoft.com/office/drawing/2014/main" id="{4188E50A-0F37-F582-4850-A7D46D68A13B}"/>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4659059" y="7247775"/>
            <a:ext cx="931984" cy="986250"/>
          </a:xfrm>
          <a:prstGeom prst="rect">
            <a:avLst/>
          </a:prstGeom>
        </p:spPr>
      </p:pic>
      <p:pic>
        <p:nvPicPr>
          <p:cNvPr id="50" name="Picture 49">
            <a:extLst>
              <a:ext uri="{FF2B5EF4-FFF2-40B4-BE49-F238E27FC236}">
                <a16:creationId xmlns:a16="http://schemas.microsoft.com/office/drawing/2014/main" id="{CA9C3005-328D-072E-A221-9E893EDEC4B3}"/>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1422001" y="7401809"/>
            <a:ext cx="836614" cy="876452"/>
          </a:xfrm>
          <a:prstGeom prst="rect">
            <a:avLst/>
          </a:prstGeom>
        </p:spPr>
      </p:pic>
      <p:pic>
        <p:nvPicPr>
          <p:cNvPr id="51" name="Picture 2" descr="Truro and Penwith Academy Trust Logo">
            <a:extLst>
              <a:ext uri="{FF2B5EF4-FFF2-40B4-BE49-F238E27FC236}">
                <a16:creationId xmlns:a16="http://schemas.microsoft.com/office/drawing/2014/main" id="{B6F48F00-AF09-A39E-4EA6-9D70094F39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8009" y="1489557"/>
            <a:ext cx="2280239" cy="62736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C4EFDE8-F55F-9CF3-3100-04F8085D4F73}"/>
              </a:ext>
            </a:extLst>
          </p:cNvPr>
          <p:cNvSpPr>
            <a:spLocks noGrp="1"/>
          </p:cNvSpPr>
          <p:nvPr>
            <p:ph type="sldNum" sz="quarter" idx="12"/>
          </p:nvPr>
        </p:nvSpPr>
        <p:spPr/>
        <p:txBody>
          <a:bodyPr/>
          <a:lstStyle/>
          <a:p>
            <a:fld id="{FDAC5580-7E25-4B18-AFD8-2B40AC086814}" type="slidenum">
              <a:rPr lang="en-GB" smtClean="0"/>
              <a:t>5</a:t>
            </a:fld>
            <a:endParaRPr lang="en-GB"/>
          </a:p>
        </p:txBody>
      </p:sp>
    </p:spTree>
    <p:extLst>
      <p:ext uri="{BB962C8B-B14F-4D97-AF65-F5344CB8AC3E}">
        <p14:creationId xmlns:p14="http://schemas.microsoft.com/office/powerpoint/2010/main" val="3519501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EAC4B-A0AD-7F2E-840B-89D6F9593C0B}"/>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972CEA82-25E6-2147-19DF-4D4A2EBB7F34}"/>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EE707CB4-1DA4-C073-1084-3AC3D2EE6580}"/>
              </a:ext>
            </a:extLst>
          </p:cNvPr>
          <p:cNvSpPr/>
          <p:nvPr/>
        </p:nvSpPr>
        <p:spPr>
          <a:xfrm>
            <a:off x="0" y="289077"/>
            <a:ext cx="6858000" cy="841150"/>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AA9EDFD0-B438-97C1-00DB-01A6157A25D4}"/>
              </a:ext>
            </a:extLst>
          </p:cNvPr>
          <p:cNvSpPr txBox="1">
            <a:spLocks/>
          </p:cNvSpPr>
          <p:nvPr/>
        </p:nvSpPr>
        <p:spPr>
          <a:xfrm>
            <a:off x="41186" y="25926"/>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 EYFS – Nursery – Scribble it!</a:t>
            </a:r>
          </a:p>
        </p:txBody>
      </p:sp>
      <p:sp>
        <p:nvSpPr>
          <p:cNvPr id="2" name="Slide Number Placeholder 1">
            <a:extLst>
              <a:ext uri="{FF2B5EF4-FFF2-40B4-BE49-F238E27FC236}">
                <a16:creationId xmlns:a16="http://schemas.microsoft.com/office/drawing/2014/main" id="{DA25CAE5-CFE9-E2C0-0627-8DC403F52D67}"/>
              </a:ext>
            </a:extLst>
          </p:cNvPr>
          <p:cNvSpPr>
            <a:spLocks noGrp="1"/>
          </p:cNvSpPr>
          <p:nvPr>
            <p:ph type="sldNum" sz="quarter" idx="12"/>
          </p:nvPr>
        </p:nvSpPr>
        <p:spPr/>
        <p:txBody>
          <a:bodyPr/>
          <a:lstStyle/>
          <a:p>
            <a:fld id="{FDAC5580-7E25-4B18-AFD8-2B40AC086814}" type="slidenum">
              <a:rPr lang="en-GB" smtClean="0"/>
              <a:t>6</a:t>
            </a:fld>
            <a:endParaRPr lang="en-GB"/>
          </a:p>
        </p:txBody>
      </p:sp>
      <p:pic>
        <p:nvPicPr>
          <p:cNvPr id="7" name="Picture 6">
            <a:extLst>
              <a:ext uri="{FF2B5EF4-FFF2-40B4-BE49-F238E27FC236}">
                <a16:creationId xmlns:a16="http://schemas.microsoft.com/office/drawing/2014/main" id="{E92A0368-D521-45F5-8B4F-4C6DB5504047}"/>
              </a:ext>
            </a:extLst>
          </p:cNvPr>
          <p:cNvPicPr>
            <a:picLocks noChangeAspect="1"/>
          </p:cNvPicPr>
          <p:nvPr/>
        </p:nvPicPr>
        <p:blipFill>
          <a:blip r:embed="rId2"/>
          <a:stretch>
            <a:fillRect/>
          </a:stretch>
        </p:blipFill>
        <p:spPr>
          <a:xfrm>
            <a:off x="4742240" y="144792"/>
            <a:ext cx="1910080" cy="1071984"/>
          </a:xfrm>
          <a:prstGeom prst="rect">
            <a:avLst/>
          </a:prstGeom>
          <a:ln>
            <a:solidFill>
              <a:schemeClr val="tx1"/>
            </a:solidFill>
          </a:ln>
        </p:spPr>
      </p:pic>
      <p:sp>
        <p:nvSpPr>
          <p:cNvPr id="8" name="TextBox 7">
            <a:extLst>
              <a:ext uri="{FF2B5EF4-FFF2-40B4-BE49-F238E27FC236}">
                <a16:creationId xmlns:a16="http://schemas.microsoft.com/office/drawing/2014/main" id="{2CFF3EBA-85E8-46A8-BDE3-00BD140A9E2F}"/>
              </a:ext>
            </a:extLst>
          </p:cNvPr>
          <p:cNvSpPr txBox="1"/>
          <p:nvPr/>
        </p:nvSpPr>
        <p:spPr>
          <a:xfrm>
            <a:off x="204537" y="1335643"/>
            <a:ext cx="6354714" cy="3676006"/>
          </a:xfrm>
          <a:prstGeom prst="rect">
            <a:avLst/>
          </a:prstGeom>
          <a:noFill/>
        </p:spPr>
        <p:txBody>
          <a:bodyPr wrap="square" rtlCol="0">
            <a:spAutoFit/>
          </a:bodyPr>
          <a:lstStyle/>
          <a:p>
            <a:pPr fontAlgn="t">
              <a:lnSpc>
                <a:spcPts val="1500"/>
              </a:lnSpc>
              <a:spcAft>
                <a:spcPts val="600"/>
              </a:spcAft>
            </a:pPr>
            <a:r>
              <a:rPr lang="en-GB" sz="1400" dirty="0">
                <a:solidFill>
                  <a:srgbClr val="002060"/>
                </a:solidFill>
                <a:latin typeface="Calibri" panose="020F0502020204030204" pitchFamily="34" charset="0"/>
                <a:cs typeface="Calibri" panose="020F0502020204030204" pitchFamily="34" charset="0"/>
              </a:rPr>
              <a:t>In Nursery, we will use Scribble It! – an approach that values scribbling and its important role in early writing through co-play.</a:t>
            </a:r>
          </a:p>
          <a:p>
            <a:pPr fontAlgn="t">
              <a:lnSpc>
                <a:spcPts val="1500"/>
              </a:lnSpc>
              <a:spcAft>
                <a:spcPts val="600"/>
              </a:spcAft>
            </a:pPr>
            <a:r>
              <a:rPr lang="en-GB" sz="1400" dirty="0">
                <a:solidFill>
                  <a:srgbClr val="002060"/>
                </a:solidFill>
                <a:latin typeface="Calibri" panose="020F0502020204030204" pitchFamily="34" charset="0"/>
                <a:cs typeface="Calibri" panose="020F0502020204030204" pitchFamily="34" charset="0"/>
              </a:rPr>
              <a:t>Scribble It! is designed for children aged 2, 3 and 4. It recognises scribbling as a key stage in early writing development. Rather than moving children too quickly towards formal writing, it encourages them to explore mark making freely and begin to understand that their marks have meaning.</a:t>
            </a:r>
          </a:p>
          <a:p>
            <a:pPr fontAlgn="t">
              <a:lnSpc>
                <a:spcPts val="1500"/>
              </a:lnSpc>
              <a:spcAft>
                <a:spcPts val="600"/>
              </a:spcAft>
            </a:pPr>
            <a:r>
              <a:rPr lang="en-GB" sz="1400" dirty="0">
                <a:solidFill>
                  <a:srgbClr val="002060"/>
                </a:solidFill>
                <a:latin typeface="Calibri" panose="020F0502020204030204" pitchFamily="34" charset="0"/>
                <a:cs typeface="Calibri" panose="020F0502020204030204" pitchFamily="34" charset="0"/>
              </a:rPr>
              <a:t>Through shared play, children take part in talk, storytelling and imaginative experiences. In this context, scribbling becomes a way to communicate ideas, represent thinking and begin to tell stories.</a:t>
            </a:r>
          </a:p>
          <a:p>
            <a:pPr fontAlgn="t">
              <a:lnSpc>
                <a:spcPts val="1500"/>
              </a:lnSpc>
              <a:spcAft>
                <a:spcPts val="600"/>
              </a:spcAft>
            </a:pPr>
            <a:r>
              <a:rPr lang="en-GB" sz="1400" dirty="0">
                <a:solidFill>
                  <a:srgbClr val="002060"/>
                </a:solidFill>
                <a:latin typeface="Calibri" panose="020F0502020204030204" pitchFamily="34" charset="0"/>
                <a:cs typeface="Calibri" panose="020F0502020204030204" pitchFamily="34" charset="0"/>
              </a:rPr>
              <a:t>Scribble It! highlights the strong link between early mark making, creativity and language development. Children start to see their marks as representations of characters, events and ideas. Adults support this by playing alongside children, modelling language, curiosity and interest, and helping them to attach meaning to what they create.</a:t>
            </a:r>
          </a:p>
          <a:p>
            <a:pPr fontAlgn="t">
              <a:lnSpc>
                <a:spcPts val="1500"/>
              </a:lnSpc>
              <a:spcAft>
                <a:spcPts val="600"/>
              </a:spcAft>
            </a:pPr>
            <a:r>
              <a:rPr lang="en-GB" sz="1400" dirty="0">
                <a:solidFill>
                  <a:srgbClr val="002060"/>
                </a:solidFill>
                <a:latin typeface="Calibri" panose="020F0502020204030204" pitchFamily="34" charset="0"/>
                <a:cs typeface="Calibri" panose="020F0502020204030204" pitchFamily="34" charset="0"/>
              </a:rPr>
              <a:t>This approach strengthens the foundations for writing by developing physical control, creativity and communication in a way that is purposeful and developmentally appropriate</a:t>
            </a:r>
          </a:p>
        </p:txBody>
      </p:sp>
      <p:pic>
        <p:nvPicPr>
          <p:cNvPr id="9" name="Picture 8">
            <a:extLst>
              <a:ext uri="{FF2B5EF4-FFF2-40B4-BE49-F238E27FC236}">
                <a16:creationId xmlns:a16="http://schemas.microsoft.com/office/drawing/2014/main" id="{D3FC7EC3-DF70-4D81-96C0-159A63DED457}"/>
              </a:ext>
            </a:extLst>
          </p:cNvPr>
          <p:cNvPicPr>
            <a:picLocks noChangeAspect="1"/>
          </p:cNvPicPr>
          <p:nvPr/>
        </p:nvPicPr>
        <p:blipFill>
          <a:blip r:embed="rId3"/>
          <a:stretch>
            <a:fillRect/>
          </a:stretch>
        </p:blipFill>
        <p:spPr>
          <a:xfrm>
            <a:off x="5412170" y="8105634"/>
            <a:ext cx="1240150" cy="1194219"/>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2207A233-8557-4D40-8140-DBE2C2553CBE}"/>
              </a:ext>
            </a:extLst>
          </p:cNvPr>
          <p:cNvPicPr>
            <a:picLocks noChangeAspect="1"/>
          </p:cNvPicPr>
          <p:nvPr/>
        </p:nvPicPr>
        <p:blipFill>
          <a:blip r:embed="rId4"/>
          <a:stretch>
            <a:fillRect/>
          </a:stretch>
        </p:blipFill>
        <p:spPr>
          <a:xfrm>
            <a:off x="919579" y="4953000"/>
            <a:ext cx="5307705" cy="2988142"/>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847C3A4B-8C95-425C-9E6D-DEAB5C668FD3}"/>
              </a:ext>
            </a:extLst>
          </p:cNvPr>
          <p:cNvSpPr/>
          <p:nvPr/>
        </p:nvSpPr>
        <p:spPr>
          <a:xfrm>
            <a:off x="224947" y="8379577"/>
            <a:ext cx="5187223" cy="307777"/>
          </a:xfrm>
          <a:prstGeom prst="rect">
            <a:avLst/>
          </a:prstGeom>
        </p:spPr>
        <p:txBody>
          <a:bodyPr wrap="square">
            <a:spAutoFit/>
          </a:bodyPr>
          <a:lstStyle/>
          <a:p>
            <a:r>
              <a:rPr lang="en-GB" sz="1400" dirty="0">
                <a:solidFill>
                  <a:srgbClr val="002060"/>
                </a:solidFill>
                <a:latin typeface="Calibri" panose="020F0502020204030204" pitchFamily="34" charset="0"/>
                <a:cs typeface="Calibri" panose="020F0502020204030204" pitchFamily="34" charset="0"/>
                <a:hlinkClick r:id="rId5" tooltip="https://www.canigoandplaynow.com/store/p90/scribble-club.html">
                  <a:extLst>
                    <a:ext uri="{A12FA001-AC4F-418D-AE19-62706E023703}">
                      <ahyp:hlinkClr xmlns:ahyp="http://schemas.microsoft.com/office/drawing/2018/hyperlinkcolor" val="tx"/>
                    </a:ext>
                  </a:extLst>
                </a:hlinkClick>
              </a:rPr>
              <a:t>https://www.canigoandplaynow.com/store/p90/scribble-club.html</a:t>
            </a:r>
            <a:endParaRPr lang="en-GB" sz="14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6478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06A39-80F4-317A-E518-C28C0AFFC361}"/>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C1911442-968E-AFE4-E19F-5CABBA19DA5C}"/>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652C847-8F9B-D563-EE58-E926C61BE3FB}"/>
              </a:ext>
            </a:extLst>
          </p:cNvPr>
          <p:cNvSpPr/>
          <p:nvPr/>
        </p:nvSpPr>
        <p:spPr>
          <a:xfrm>
            <a:off x="0" y="289077"/>
            <a:ext cx="6858000" cy="841150"/>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E348A2EE-E040-2C00-8810-94A22812A0B2}"/>
              </a:ext>
            </a:extLst>
          </p:cNvPr>
          <p:cNvSpPr txBox="1">
            <a:spLocks/>
          </p:cNvSpPr>
          <p:nvPr/>
        </p:nvSpPr>
        <p:spPr>
          <a:xfrm>
            <a:off x="41186" y="25926"/>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EYFS – Reception – Drawing Club</a:t>
            </a:r>
          </a:p>
        </p:txBody>
      </p:sp>
      <p:sp>
        <p:nvSpPr>
          <p:cNvPr id="2" name="Slide Number Placeholder 1">
            <a:extLst>
              <a:ext uri="{FF2B5EF4-FFF2-40B4-BE49-F238E27FC236}">
                <a16:creationId xmlns:a16="http://schemas.microsoft.com/office/drawing/2014/main" id="{8690D483-6761-137D-0106-8E94CC352455}"/>
              </a:ext>
            </a:extLst>
          </p:cNvPr>
          <p:cNvSpPr>
            <a:spLocks noGrp="1"/>
          </p:cNvSpPr>
          <p:nvPr>
            <p:ph type="sldNum" sz="quarter" idx="12"/>
          </p:nvPr>
        </p:nvSpPr>
        <p:spPr/>
        <p:txBody>
          <a:bodyPr/>
          <a:lstStyle/>
          <a:p>
            <a:fld id="{FDAC5580-7E25-4B18-AFD8-2B40AC086814}" type="slidenum">
              <a:rPr lang="en-GB" smtClean="0"/>
              <a:t>7</a:t>
            </a:fld>
            <a:endParaRPr lang="en-GB"/>
          </a:p>
        </p:txBody>
      </p:sp>
      <p:sp>
        <p:nvSpPr>
          <p:cNvPr id="7" name="TextBox 6">
            <a:extLst>
              <a:ext uri="{FF2B5EF4-FFF2-40B4-BE49-F238E27FC236}">
                <a16:creationId xmlns:a16="http://schemas.microsoft.com/office/drawing/2014/main" id="{7AE79E01-E9D5-7499-C0AA-5229634E8092}"/>
              </a:ext>
            </a:extLst>
          </p:cNvPr>
          <p:cNvSpPr txBox="1"/>
          <p:nvPr/>
        </p:nvSpPr>
        <p:spPr>
          <a:xfrm>
            <a:off x="242578" y="1326199"/>
            <a:ext cx="6260367" cy="3329758"/>
          </a:xfrm>
          <a:prstGeom prst="rect">
            <a:avLst/>
          </a:prstGeom>
          <a:noFill/>
        </p:spPr>
        <p:txBody>
          <a:bodyPr wrap="square">
            <a:spAutoFit/>
          </a:bodyPr>
          <a:lstStyle/>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In </a:t>
            </a:r>
            <a:r>
              <a:rPr lang="en-US" sz="1400" dirty="0">
                <a:solidFill>
                  <a:srgbClr val="002060"/>
                </a:solidFill>
                <a:latin typeface="Calibri" panose="020F0502020204030204" pitchFamily="34" charset="0"/>
                <a:cs typeface="Calibri" panose="020F0502020204030204" pitchFamily="34" charset="0"/>
              </a:rPr>
              <a:t>EYFS, </a:t>
            </a:r>
            <a:r>
              <a:rPr lang="en-US" sz="1400" b="0" i="0" dirty="0">
                <a:solidFill>
                  <a:srgbClr val="002060"/>
                </a:solidFill>
                <a:effectLst/>
                <a:latin typeface="Calibri" panose="020F0502020204030204" pitchFamily="34" charset="0"/>
                <a:cs typeface="Calibri" panose="020F0502020204030204" pitchFamily="34" charset="0"/>
              </a:rPr>
              <a:t>Drawing Club offers a structured, yet flexible, approach to supporting children’s development through stories and drawing. Using high‑quality picture books, tales and short animations, sessions begin with a short period of shared ‘</a:t>
            </a:r>
            <a:r>
              <a:rPr lang="en-US" sz="1400" b="0" dirty="0">
                <a:solidFill>
                  <a:srgbClr val="002060"/>
                </a:solidFill>
                <a:effectLst/>
                <a:latin typeface="Calibri" panose="020F0502020204030204" pitchFamily="34" charset="0"/>
                <a:cs typeface="Calibri" panose="020F0502020204030204" pitchFamily="34" charset="0"/>
              </a:rPr>
              <a:t>Time Together’</a:t>
            </a:r>
            <a:r>
              <a:rPr lang="en-US" sz="1400" b="0" i="0" dirty="0">
                <a:solidFill>
                  <a:srgbClr val="002060"/>
                </a:solidFill>
                <a:effectLst/>
                <a:latin typeface="Calibri" panose="020F0502020204030204" pitchFamily="34" charset="0"/>
                <a:cs typeface="Calibri" panose="020F0502020204030204" pitchFamily="34" charset="0"/>
              </a:rPr>
              <a:t>, where adults and children engage with a story as a group. This shared focus supports communication and language development and helps children build familiarity with stories, vocabulary and ideas. Children are then given time to explore their own responses through drawing, mark making and talk, which supports fine motor development, early writing skills and sustained engagement.</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Drawing Club allows practitioners to adapt sessions to the needs of their cohort rather than following a fixed scheme. The approach encourages adults to introduce and revisit ambitious age‑appropriate vocabulary, model language and observe children closely as they develop ideas over time. As children return to stories and drawings, practitioners can gather meaningful evidence of progress in language, literacy, creativity and personal, social and emotional development. </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Overall, Drawing Club supports EYFS practice by combining high‑quality texts, adult interaction and creative exploration in a way that is purposeful</a:t>
            </a:r>
            <a:r>
              <a:rPr lang="en-US" sz="1400" dirty="0">
                <a:solidFill>
                  <a:srgbClr val="002060"/>
                </a:solidFill>
                <a:latin typeface="Calibri" panose="020F0502020204030204" pitchFamily="34" charset="0"/>
                <a:cs typeface="Calibri" panose="020F0502020204030204" pitchFamily="34" charset="0"/>
              </a:rPr>
              <a:t> and engaging.</a:t>
            </a:r>
            <a:endParaRPr lang="en-US" sz="1400" b="0" i="0" dirty="0">
              <a:solidFill>
                <a:srgbClr val="002060"/>
              </a:solidFill>
              <a:effectLst/>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CFB895A-13EB-CD76-7EA6-9F68533FB2F2}"/>
              </a:ext>
            </a:extLst>
          </p:cNvPr>
          <p:cNvPicPr>
            <a:picLocks noChangeAspect="1"/>
          </p:cNvPicPr>
          <p:nvPr/>
        </p:nvPicPr>
        <p:blipFill>
          <a:blip r:embed="rId2"/>
          <a:stretch>
            <a:fillRect/>
          </a:stretch>
        </p:blipFill>
        <p:spPr>
          <a:xfrm>
            <a:off x="5501558" y="92528"/>
            <a:ext cx="1193995" cy="1202192"/>
          </a:xfrm>
          <a:prstGeom prst="rect">
            <a:avLst/>
          </a:prstGeom>
        </p:spPr>
      </p:pic>
      <p:pic>
        <p:nvPicPr>
          <p:cNvPr id="14" name="Picture 13">
            <a:extLst>
              <a:ext uri="{FF2B5EF4-FFF2-40B4-BE49-F238E27FC236}">
                <a16:creationId xmlns:a16="http://schemas.microsoft.com/office/drawing/2014/main" id="{B698C2AC-A0D9-2380-3863-70DB7004C6F3}"/>
              </a:ext>
            </a:extLst>
          </p:cNvPr>
          <p:cNvPicPr>
            <a:picLocks noChangeAspect="1"/>
          </p:cNvPicPr>
          <p:nvPr/>
        </p:nvPicPr>
        <p:blipFill>
          <a:blip r:embed="rId3"/>
          <a:stretch>
            <a:fillRect/>
          </a:stretch>
        </p:blipFill>
        <p:spPr>
          <a:xfrm>
            <a:off x="746236" y="6393244"/>
            <a:ext cx="1787931" cy="1531237"/>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7425E469-A7E4-668D-9002-72B297B1A591}"/>
              </a:ext>
            </a:extLst>
          </p:cNvPr>
          <p:cNvPicPr>
            <a:picLocks noChangeAspect="1"/>
          </p:cNvPicPr>
          <p:nvPr/>
        </p:nvPicPr>
        <p:blipFill>
          <a:blip r:embed="rId4"/>
          <a:stretch>
            <a:fillRect/>
          </a:stretch>
        </p:blipFill>
        <p:spPr>
          <a:xfrm>
            <a:off x="4083336" y="8089658"/>
            <a:ext cx="2061595" cy="1544598"/>
          </a:xfrm>
          <a:prstGeom prst="rect">
            <a:avLst/>
          </a:prstGeom>
          <a:ln>
            <a:noFill/>
          </a:ln>
          <a:effectLst>
            <a:outerShdw blurRad="292100" dist="139700" dir="2700000" algn="tl" rotWithShape="0">
              <a:srgbClr val="333333">
                <a:alpha val="65000"/>
              </a:srgbClr>
            </a:outerShdw>
          </a:effectLst>
        </p:spPr>
      </p:pic>
      <p:pic>
        <p:nvPicPr>
          <p:cNvPr id="18" name="Picture 17">
            <a:extLst>
              <a:ext uri="{FF2B5EF4-FFF2-40B4-BE49-F238E27FC236}">
                <a16:creationId xmlns:a16="http://schemas.microsoft.com/office/drawing/2014/main" id="{59E806C4-0C51-0B79-C41B-2A5C25C8B29C}"/>
              </a:ext>
            </a:extLst>
          </p:cNvPr>
          <p:cNvPicPr>
            <a:picLocks noChangeAspect="1"/>
          </p:cNvPicPr>
          <p:nvPr/>
        </p:nvPicPr>
        <p:blipFill>
          <a:blip r:embed="rId5"/>
          <a:stretch>
            <a:fillRect/>
          </a:stretch>
        </p:blipFill>
        <p:spPr>
          <a:xfrm>
            <a:off x="1072409" y="8173538"/>
            <a:ext cx="2507679" cy="1405221"/>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A263EE99-DDA3-6113-F0FB-385DBBC585DD}"/>
              </a:ext>
            </a:extLst>
          </p:cNvPr>
          <p:cNvPicPr>
            <a:picLocks noChangeAspect="1"/>
          </p:cNvPicPr>
          <p:nvPr/>
        </p:nvPicPr>
        <p:blipFill>
          <a:blip r:embed="rId6"/>
          <a:stretch>
            <a:fillRect/>
          </a:stretch>
        </p:blipFill>
        <p:spPr>
          <a:xfrm>
            <a:off x="3372761" y="6352535"/>
            <a:ext cx="1987660" cy="1543448"/>
          </a:xfrm>
          <a:prstGeom prst="rect">
            <a:avLst/>
          </a:prstGeom>
          <a:ln>
            <a:noFill/>
          </a:ln>
          <a:effectLst>
            <a:outerShdw blurRad="292100" dist="139700" dir="2700000" algn="tl" rotWithShape="0">
              <a:srgbClr val="333333">
                <a:alpha val="65000"/>
              </a:srgbClr>
            </a:outerShdw>
          </a:effectLst>
        </p:spPr>
      </p:pic>
      <p:pic>
        <p:nvPicPr>
          <p:cNvPr id="23" name="Picture 22">
            <a:extLst>
              <a:ext uri="{FF2B5EF4-FFF2-40B4-BE49-F238E27FC236}">
                <a16:creationId xmlns:a16="http://schemas.microsoft.com/office/drawing/2014/main" id="{97D3A5D8-8621-EDD0-6E9C-24A39FCBF59F}"/>
              </a:ext>
            </a:extLst>
          </p:cNvPr>
          <p:cNvPicPr>
            <a:picLocks noChangeAspect="1"/>
          </p:cNvPicPr>
          <p:nvPr/>
        </p:nvPicPr>
        <p:blipFill>
          <a:blip r:embed="rId7"/>
          <a:stretch>
            <a:fillRect/>
          </a:stretch>
        </p:blipFill>
        <p:spPr>
          <a:xfrm>
            <a:off x="175645" y="4698258"/>
            <a:ext cx="6446545" cy="14052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2221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F89A0-E9EB-7533-5B72-85864C026005}"/>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A895248E-F2AF-784B-441F-FCA9E88DB0DE}"/>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6818FF1-4C95-6409-1F50-94064A25C0FA}"/>
              </a:ext>
            </a:extLst>
          </p:cNvPr>
          <p:cNvSpPr/>
          <p:nvPr/>
        </p:nvSpPr>
        <p:spPr>
          <a:xfrm>
            <a:off x="0" y="459370"/>
            <a:ext cx="6858000" cy="747638"/>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39B366BA-B0D6-5054-B7D6-9C8E83C916B4}"/>
              </a:ext>
            </a:extLst>
          </p:cNvPr>
          <p:cNvSpPr txBox="1">
            <a:spLocks/>
          </p:cNvSpPr>
          <p:nvPr/>
        </p:nvSpPr>
        <p:spPr>
          <a:xfrm>
            <a:off x="46738" y="224670"/>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SEND – Colourful Semantics</a:t>
            </a:r>
          </a:p>
        </p:txBody>
      </p:sp>
      <p:sp>
        <p:nvSpPr>
          <p:cNvPr id="2" name="Slide Number Placeholder 1">
            <a:extLst>
              <a:ext uri="{FF2B5EF4-FFF2-40B4-BE49-F238E27FC236}">
                <a16:creationId xmlns:a16="http://schemas.microsoft.com/office/drawing/2014/main" id="{500CFA9C-1C25-C40A-1CDC-02C5A2207E6A}"/>
              </a:ext>
            </a:extLst>
          </p:cNvPr>
          <p:cNvSpPr>
            <a:spLocks noGrp="1"/>
          </p:cNvSpPr>
          <p:nvPr>
            <p:ph type="sldNum" sz="quarter" idx="12"/>
          </p:nvPr>
        </p:nvSpPr>
        <p:spPr/>
        <p:txBody>
          <a:bodyPr/>
          <a:lstStyle/>
          <a:p>
            <a:fld id="{FDAC5580-7E25-4B18-AFD8-2B40AC086814}" type="slidenum">
              <a:rPr lang="en-GB" smtClean="0"/>
              <a:t>8</a:t>
            </a:fld>
            <a:endParaRPr lang="en-GB"/>
          </a:p>
        </p:txBody>
      </p:sp>
      <p:sp>
        <p:nvSpPr>
          <p:cNvPr id="7" name="Rectangle 6">
            <a:extLst>
              <a:ext uri="{FF2B5EF4-FFF2-40B4-BE49-F238E27FC236}">
                <a16:creationId xmlns:a16="http://schemas.microsoft.com/office/drawing/2014/main" id="{E9A94E05-0740-488B-B7C4-63B7D5A24C85}"/>
              </a:ext>
            </a:extLst>
          </p:cNvPr>
          <p:cNvSpPr/>
          <p:nvPr/>
        </p:nvSpPr>
        <p:spPr>
          <a:xfrm>
            <a:off x="175104" y="1294719"/>
            <a:ext cx="6461759" cy="4131900"/>
          </a:xfrm>
          <a:prstGeom prst="rect">
            <a:avLst/>
          </a:prstGeom>
        </p:spPr>
        <p:txBody>
          <a:bodyPr wrap="square">
            <a:spAutoFit/>
          </a:bodyPr>
          <a:lstStyle/>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Pupils with SEND are more likely to experience difficulty with writing because of challenges with oral language, sentence structure and working memory, rather than a lack of ideas. </a:t>
            </a:r>
          </a:p>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An inclusive writing approach prioritises talk, visual scaffolds and explicit teaching of language structures so that all pupils can access writing tasks alongside their peers.</a:t>
            </a:r>
          </a:p>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Approaches such as Colourful Semantics and structured talk reduce cognitive load, clarify meaning and support pupils to develop confidence and independence as writers.</a:t>
            </a:r>
          </a:p>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In our writing curriculum, support for pupils with SEND is built into high‑quality classroom practice and strengthened through targeted interventions, enabling pupils to keep up rather than catch up.  </a:t>
            </a:r>
          </a:p>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Colourful Semantics is used as a key strategy to make sentence structure explicit by using colour‑coded visuals to break sentences into meaningful parts (who, what doing, what, where, when and why). This supports pupils with language and communication needs to construct complete, grammatically accurate sentences that can be rehearsed orally and transferred into writing. </a:t>
            </a:r>
          </a:p>
          <a:p>
            <a:pPr>
              <a:lnSpc>
                <a:spcPts val="1500"/>
              </a:lnSpc>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Timely, focused interventions reinforce vocabulary, sentence construction and oral rehearsal, enabling pupils to apply these skills directly within whole‑class writing lessons, to ensure early, precise and purposeful support.</a:t>
            </a:r>
            <a:endParaRPr lang="en-GB" sz="14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43A4D231-2322-4E4D-8011-95ACAC7CCE06}"/>
              </a:ext>
            </a:extLst>
          </p:cNvPr>
          <p:cNvPicPr>
            <a:picLocks noChangeAspect="1"/>
          </p:cNvPicPr>
          <p:nvPr/>
        </p:nvPicPr>
        <p:blipFill>
          <a:blip r:embed="rId3"/>
          <a:srcRect t="24533" b="13622"/>
          <a:stretch>
            <a:fillRect/>
          </a:stretch>
        </p:blipFill>
        <p:spPr>
          <a:xfrm>
            <a:off x="221137" y="5426619"/>
            <a:ext cx="3938623" cy="3158616"/>
          </a:xfrm>
          <a:prstGeom prst="rect">
            <a:avLst/>
          </a:prstGeom>
          <a:ln>
            <a:noFill/>
          </a:ln>
          <a:effectLst>
            <a:outerShdw blurRad="292100" dist="139700" dir="2700000" algn="tl" rotWithShape="0">
              <a:srgbClr val="333333">
                <a:alpha val="65000"/>
              </a:srgbClr>
            </a:outerShdw>
          </a:effectLst>
        </p:spPr>
      </p:pic>
      <p:pic>
        <p:nvPicPr>
          <p:cNvPr id="2050" name="Picture 2" descr="https://i0.wp.com/sparkingspeech.com/wp-content/uploads/2020/01/IMG_1955.png?resize=640%2C244&amp;ssl=1">
            <a:extLst>
              <a:ext uri="{FF2B5EF4-FFF2-40B4-BE49-F238E27FC236}">
                <a16:creationId xmlns:a16="http://schemas.microsoft.com/office/drawing/2014/main" id="{B39D1FC2-C7BD-4261-8041-4EA165133F9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0" t="15582" r="8541" b="16658"/>
          <a:stretch/>
        </p:blipFill>
        <p:spPr bwMode="auto">
          <a:xfrm>
            <a:off x="3125107" y="8499687"/>
            <a:ext cx="3511756" cy="10492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03898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F89A0-E9EB-7533-5B72-85864C026005}"/>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A895248E-F2AF-784B-441F-FCA9E88DB0DE}"/>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6818FF1-4C95-6409-1F50-94064A25C0FA}"/>
              </a:ext>
            </a:extLst>
          </p:cNvPr>
          <p:cNvSpPr/>
          <p:nvPr/>
        </p:nvSpPr>
        <p:spPr>
          <a:xfrm>
            <a:off x="0" y="317155"/>
            <a:ext cx="6858000" cy="697829"/>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39B366BA-B0D6-5054-B7D6-9C8E83C916B4}"/>
              </a:ext>
            </a:extLst>
          </p:cNvPr>
          <p:cNvSpPr txBox="1">
            <a:spLocks/>
          </p:cNvSpPr>
          <p:nvPr/>
        </p:nvSpPr>
        <p:spPr>
          <a:xfrm>
            <a:off x="242578" y="395137"/>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endParaRPr lang="en-US" sz="32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500CFA9C-1C25-C40A-1CDC-02C5A2207E6A}"/>
              </a:ext>
            </a:extLst>
          </p:cNvPr>
          <p:cNvSpPr>
            <a:spLocks noGrp="1"/>
          </p:cNvSpPr>
          <p:nvPr>
            <p:ph type="sldNum" sz="quarter" idx="12"/>
          </p:nvPr>
        </p:nvSpPr>
        <p:spPr/>
        <p:txBody>
          <a:bodyPr/>
          <a:lstStyle/>
          <a:p>
            <a:fld id="{FDAC5580-7E25-4B18-AFD8-2B40AC086814}" type="slidenum">
              <a:rPr lang="en-GB" smtClean="0"/>
              <a:t>9</a:t>
            </a:fld>
            <a:endParaRPr lang="en-GB"/>
          </a:p>
        </p:txBody>
      </p:sp>
      <p:sp>
        <p:nvSpPr>
          <p:cNvPr id="7" name="Title 1">
            <a:extLst>
              <a:ext uri="{FF2B5EF4-FFF2-40B4-BE49-F238E27FC236}">
                <a16:creationId xmlns:a16="http://schemas.microsoft.com/office/drawing/2014/main" id="{5E3BAF3A-58DB-4FBD-B5A0-1159329A0D34}"/>
              </a:ext>
            </a:extLst>
          </p:cNvPr>
          <p:cNvSpPr txBox="1">
            <a:spLocks/>
          </p:cNvSpPr>
          <p:nvPr/>
        </p:nvSpPr>
        <p:spPr>
          <a:xfrm>
            <a:off x="153663" y="-3106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Overview</a:t>
            </a:r>
            <a:r>
              <a:rPr lang="en-US" sz="3200" b="1" dirty="0">
                <a:solidFill>
                  <a:schemeClr val="bg1"/>
                </a:solidFill>
                <a:latin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id="{BEDAA20C-AE7F-A58D-E033-F6D1702DA23D}"/>
              </a:ext>
            </a:extLst>
          </p:cNvPr>
          <p:cNvPicPr>
            <a:picLocks noChangeAspect="1"/>
          </p:cNvPicPr>
          <p:nvPr/>
        </p:nvPicPr>
        <p:blipFill>
          <a:blip r:embed="rId3"/>
          <a:stretch>
            <a:fillRect/>
          </a:stretch>
        </p:blipFill>
        <p:spPr>
          <a:xfrm>
            <a:off x="624363" y="6853901"/>
            <a:ext cx="5609273" cy="2854899"/>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97D22075-5B55-4DA3-E3CC-A56F762925F3}"/>
              </a:ext>
            </a:extLst>
          </p:cNvPr>
          <p:cNvSpPr txBox="1"/>
          <p:nvPr/>
        </p:nvSpPr>
        <p:spPr>
          <a:xfrm>
            <a:off x="153663" y="983221"/>
            <a:ext cx="6550674" cy="5907386"/>
          </a:xfrm>
          <a:prstGeom prst="rect">
            <a:avLst/>
          </a:prstGeom>
          <a:noFill/>
        </p:spPr>
        <p:txBody>
          <a:bodyPr wrap="square">
            <a:spAutoFit/>
          </a:bodyPr>
          <a:lstStyle/>
          <a:p>
            <a:pPr fontAlgn="t">
              <a:lnSpc>
                <a:spcPts val="1500"/>
              </a:lnSpc>
              <a:spcAft>
                <a:spcPts val="600"/>
              </a:spcAft>
              <a:buNone/>
            </a:pPr>
            <a:r>
              <a:rPr lang="en-US" sz="1400" b="1" i="0" dirty="0">
                <a:solidFill>
                  <a:srgbClr val="002060"/>
                </a:solidFill>
                <a:effectLst/>
                <a:latin typeface="Calibri" panose="020F0502020204030204" pitchFamily="34" charset="0"/>
                <a:cs typeface="Calibri" panose="020F0502020204030204" pitchFamily="34" charset="0"/>
              </a:rPr>
              <a:t>Early Writing: Reception</a:t>
            </a:r>
          </a:p>
          <a:p>
            <a:pPr fontAlgn="t">
              <a:lnSpc>
                <a:spcPts val="1500"/>
              </a:lnSpc>
              <a:spcAft>
                <a:spcPts val="600"/>
              </a:spcAft>
              <a:buNone/>
            </a:pPr>
            <a:r>
              <a:rPr lang="en-US" sz="1400" i="0" dirty="0">
                <a:solidFill>
                  <a:srgbClr val="002060"/>
                </a:solidFill>
                <a:effectLst/>
                <a:latin typeface="Calibri" panose="020F0502020204030204" pitchFamily="34" charset="0"/>
                <a:cs typeface="Calibri" panose="020F0502020204030204" pitchFamily="34" charset="0"/>
              </a:rPr>
              <a:t>In Reception, early writing is underpinned by a systematic phonics </a:t>
            </a:r>
            <a:r>
              <a:rPr lang="en-US" sz="1400" i="0" dirty="0" err="1">
                <a:solidFill>
                  <a:srgbClr val="002060"/>
                </a:solidFill>
                <a:effectLst/>
                <a:latin typeface="Calibri" panose="020F0502020204030204" pitchFamily="34" charset="0"/>
                <a:cs typeface="Calibri" panose="020F0502020204030204" pitchFamily="34" charset="0"/>
              </a:rPr>
              <a:t>programme</a:t>
            </a:r>
            <a:r>
              <a:rPr lang="en-US" sz="1400" i="0" dirty="0">
                <a:solidFill>
                  <a:srgbClr val="002060"/>
                </a:solidFill>
                <a:effectLst/>
                <a:latin typeface="Calibri" panose="020F0502020204030204" pitchFamily="34" charset="0"/>
                <a:cs typeface="Calibri" panose="020F0502020204030204" pitchFamily="34" charset="0"/>
              </a:rPr>
              <a:t> - Read Write Inc (RWI) or Little Wandle alongside Drawing Club. The phonics scheme ensures pupils develop secure early reading and spelling skills, while Drawing Club supports oral language development, vocabulary, imagination and engagement with narrative. Together, these approaches lay strong foundations for composition, sentence building and transcription.</a:t>
            </a:r>
          </a:p>
          <a:p>
            <a:pPr fontAlgn="t">
              <a:lnSpc>
                <a:spcPts val="1500"/>
              </a:lnSpc>
              <a:spcAft>
                <a:spcPts val="600"/>
              </a:spcAft>
              <a:buNone/>
            </a:pPr>
            <a:r>
              <a:rPr lang="en-US" sz="1400" b="1" i="0" dirty="0">
                <a:solidFill>
                  <a:srgbClr val="002060"/>
                </a:solidFill>
                <a:effectLst/>
                <a:latin typeface="Calibri" panose="020F0502020204030204" pitchFamily="34" charset="0"/>
                <a:cs typeface="Calibri" panose="020F0502020204030204" pitchFamily="34" charset="0"/>
              </a:rPr>
              <a:t>Transition into Year 1: Phonics and Early Writing</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In </a:t>
            </a:r>
            <a:r>
              <a:rPr lang="en-US" sz="1400" i="0" dirty="0">
                <a:solidFill>
                  <a:srgbClr val="002060"/>
                </a:solidFill>
                <a:effectLst/>
                <a:latin typeface="Calibri" panose="020F0502020204030204" pitchFamily="34" charset="0"/>
                <a:cs typeface="Calibri" panose="020F0502020204030204" pitchFamily="34" charset="0"/>
              </a:rPr>
              <a:t>Year 1, schools will continue with Read Write Inc or Little Wandle. Schools will also implement the Get Writing element of RWI or a </a:t>
            </a:r>
            <a:r>
              <a:rPr lang="en-US" sz="1400" i="0" dirty="0" err="1">
                <a:solidFill>
                  <a:srgbClr val="002060"/>
                </a:solidFill>
                <a:effectLst/>
                <a:latin typeface="Calibri" panose="020F0502020204030204" pitchFamily="34" charset="0"/>
                <a:cs typeface="Calibri" panose="020F0502020204030204" pitchFamily="34" charset="0"/>
              </a:rPr>
              <a:t>programme</a:t>
            </a:r>
            <a:r>
              <a:rPr lang="en-US" sz="1400" i="0" dirty="0">
                <a:solidFill>
                  <a:srgbClr val="002060"/>
                </a:solidFill>
                <a:effectLst/>
                <a:latin typeface="Calibri" panose="020F0502020204030204" pitchFamily="34" charset="0"/>
                <a:cs typeface="Calibri" panose="020F0502020204030204" pitchFamily="34" charset="0"/>
              </a:rPr>
              <a:t> created to sit alongside Little </a:t>
            </a:r>
            <a:r>
              <a:rPr lang="en-US" sz="1400" i="0" dirty="0" err="1">
                <a:solidFill>
                  <a:srgbClr val="002060"/>
                </a:solidFill>
                <a:effectLst/>
                <a:latin typeface="Calibri" panose="020F0502020204030204" pitchFamily="34" charset="0"/>
                <a:cs typeface="Calibri" panose="020F0502020204030204" pitchFamily="34" charset="0"/>
              </a:rPr>
              <a:t>Wandle</a:t>
            </a:r>
            <a:r>
              <a:rPr lang="en-US" sz="1400" i="0" dirty="0">
                <a:solidFill>
                  <a:srgbClr val="002060"/>
                </a:solidFill>
                <a:effectLst/>
                <a:latin typeface="Calibri" panose="020F0502020204030204" pitchFamily="34" charset="0"/>
                <a:cs typeface="Calibri" panose="020F0502020204030204" pitchFamily="34" charset="0"/>
              </a:rPr>
              <a:t>, to support the transition from sentence‑level work into extended writing. Drawing Club can continue alongside phonics in Year 1 if this best meets the needs of the cohort.</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To further strengthen the relationship between phonics and writing, </a:t>
            </a:r>
            <a:r>
              <a:rPr lang="en-US" sz="1400" i="0" dirty="0">
                <a:solidFill>
                  <a:srgbClr val="002060"/>
                </a:solidFill>
                <a:effectLst/>
                <a:latin typeface="Calibri" panose="020F0502020204030204" pitchFamily="34" charset="0"/>
                <a:cs typeface="Calibri" panose="020F0502020204030204" pitchFamily="34" charset="0"/>
              </a:rPr>
              <a:t>daily dictation </a:t>
            </a:r>
            <a:r>
              <a:rPr lang="en-US" sz="1400" b="0" i="0" dirty="0">
                <a:solidFill>
                  <a:srgbClr val="002060"/>
                </a:solidFill>
                <a:effectLst/>
                <a:latin typeface="Calibri" panose="020F0502020204030204" pitchFamily="34" charset="0"/>
                <a:cs typeface="Calibri" panose="020F0502020204030204" pitchFamily="34" charset="0"/>
              </a:rPr>
              <a:t>is introduced in Year 1. This supports spelling, handwriting, sentence structure and application of phonics within meaningful written outcomes.</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Once children have completed </a:t>
            </a:r>
            <a:r>
              <a:rPr lang="en-US" sz="1400" i="0" dirty="0">
                <a:solidFill>
                  <a:srgbClr val="002060"/>
                </a:solidFill>
                <a:effectLst/>
                <a:latin typeface="Calibri" panose="020F0502020204030204" pitchFamily="34" charset="0"/>
                <a:cs typeface="Calibri" panose="020F0502020204030204" pitchFamily="34" charset="0"/>
              </a:rPr>
              <a:t>Little Wandle</a:t>
            </a:r>
            <a:r>
              <a:rPr lang="en-US" sz="1400" dirty="0">
                <a:solidFill>
                  <a:srgbClr val="002060"/>
                </a:solidFill>
                <a:latin typeface="Calibri" panose="020F0502020204030204" pitchFamily="34" charset="0"/>
                <a:cs typeface="Calibri" panose="020F0502020204030204" pitchFamily="34" charset="0"/>
              </a:rPr>
              <a:t> </a:t>
            </a:r>
            <a:r>
              <a:rPr lang="en-US" sz="1400" i="0" dirty="0">
                <a:solidFill>
                  <a:srgbClr val="002060"/>
                </a:solidFill>
                <a:effectLst/>
                <a:latin typeface="Calibri" panose="020F0502020204030204" pitchFamily="34" charset="0"/>
                <a:cs typeface="Calibri" panose="020F0502020204030204" pitchFamily="34" charset="0"/>
              </a:rPr>
              <a:t>or the RWI Get Writing </a:t>
            </a:r>
            <a:r>
              <a:rPr lang="en-US" sz="1400" i="0" dirty="0" err="1">
                <a:solidFill>
                  <a:srgbClr val="002060"/>
                </a:solidFill>
                <a:effectLst/>
                <a:latin typeface="Calibri" panose="020F0502020204030204" pitchFamily="34" charset="0"/>
                <a:cs typeface="Calibri" panose="020F0502020204030204" pitchFamily="34" charset="0"/>
              </a:rPr>
              <a:t>programme</a:t>
            </a:r>
            <a:r>
              <a:rPr lang="en-US" sz="1400" i="0" dirty="0">
                <a:solidFill>
                  <a:srgbClr val="002060"/>
                </a:solidFill>
                <a:effectLst/>
                <a:latin typeface="Calibri" panose="020F0502020204030204" pitchFamily="34" charset="0"/>
                <a:cs typeface="Calibri" panose="020F0502020204030204" pitchFamily="34" charset="0"/>
              </a:rPr>
              <a:t>, they move onto the Trust’s agreed writing overview. </a:t>
            </a:r>
          </a:p>
          <a:p>
            <a:pPr fontAlgn="t">
              <a:lnSpc>
                <a:spcPts val="1500"/>
              </a:lnSpc>
              <a:spcAft>
                <a:spcPts val="600"/>
              </a:spcAft>
              <a:buNone/>
            </a:pPr>
            <a:r>
              <a:rPr lang="en-US" sz="1400" b="1" i="0" dirty="0">
                <a:solidFill>
                  <a:srgbClr val="002060"/>
                </a:solidFill>
                <a:effectLst/>
                <a:latin typeface="Calibri" panose="020F0502020204030204" pitchFamily="34" charset="0"/>
                <a:cs typeface="Calibri" panose="020F0502020204030204" pitchFamily="34" charset="0"/>
              </a:rPr>
              <a:t>Writing for Purpose</a:t>
            </a:r>
          </a:p>
          <a:p>
            <a:pPr fontAlgn="t">
              <a:lnSpc>
                <a:spcPts val="1500"/>
              </a:lnSpc>
              <a:spcAft>
                <a:spcPts val="600"/>
              </a:spcAft>
              <a:buNone/>
            </a:pPr>
            <a:r>
              <a:rPr lang="en-US" sz="1400" b="0" i="0" dirty="0">
                <a:solidFill>
                  <a:srgbClr val="002060"/>
                </a:solidFill>
                <a:effectLst/>
                <a:latin typeface="Calibri" panose="020F0502020204030204" pitchFamily="34" charset="0"/>
                <a:cs typeface="Calibri" panose="020F0502020204030204" pitchFamily="34" charset="0"/>
              </a:rPr>
              <a:t>The </a:t>
            </a:r>
            <a:r>
              <a:rPr lang="en-US" sz="1400" i="0" dirty="0">
                <a:solidFill>
                  <a:srgbClr val="002060"/>
                </a:solidFill>
                <a:effectLst/>
                <a:latin typeface="Calibri" panose="020F0502020204030204" pitchFamily="34" charset="0"/>
                <a:cs typeface="Calibri" panose="020F0502020204030204" pitchFamily="34" charset="0"/>
              </a:rPr>
              <a:t>Trust writing overview focuses on writing for clear purposes, which remain consistent across year groups. This approach has been intentionally designed to</a:t>
            </a:r>
            <a:r>
              <a:rPr lang="en-US" sz="1400" dirty="0">
                <a:solidFill>
                  <a:srgbClr val="002060"/>
                </a:solidFill>
                <a:latin typeface="Calibri" panose="020F0502020204030204" pitchFamily="34" charset="0"/>
                <a:cs typeface="Calibri" panose="020F0502020204030204" pitchFamily="34" charset="0"/>
              </a:rPr>
              <a:t> s</a:t>
            </a:r>
            <a:r>
              <a:rPr lang="en-US" sz="1400" i="0" dirty="0">
                <a:solidFill>
                  <a:srgbClr val="002060"/>
                </a:solidFill>
                <a:effectLst/>
                <a:latin typeface="Calibri" panose="020F0502020204030204" pitchFamily="34" charset="0"/>
                <a:cs typeface="Calibri" panose="020F0502020204030204" pitchFamily="34" charset="0"/>
              </a:rPr>
              <a:t>upport mixed‑age classes</a:t>
            </a:r>
            <a:r>
              <a:rPr lang="en-US" sz="1400" dirty="0">
                <a:solidFill>
                  <a:srgbClr val="002060"/>
                </a:solidFill>
                <a:latin typeface="Calibri" panose="020F0502020204030204" pitchFamily="34" charset="0"/>
                <a:cs typeface="Calibri" panose="020F0502020204030204" pitchFamily="34" charset="0"/>
              </a:rPr>
              <a:t>, e</a:t>
            </a:r>
            <a:r>
              <a:rPr lang="en-US" sz="1400" i="0" dirty="0">
                <a:solidFill>
                  <a:srgbClr val="002060"/>
                </a:solidFill>
                <a:effectLst/>
                <a:latin typeface="Calibri" panose="020F0502020204030204" pitchFamily="34" charset="0"/>
                <a:cs typeface="Calibri" panose="020F0502020204030204" pitchFamily="34" charset="0"/>
              </a:rPr>
              <a:t>nsure coherence and progression, allow flexibility in text choice and outcomes, and </a:t>
            </a:r>
            <a:r>
              <a:rPr lang="en-US" sz="1400" dirty="0">
                <a:solidFill>
                  <a:srgbClr val="002060"/>
                </a:solidFill>
                <a:latin typeface="Calibri" panose="020F0502020204030204" pitchFamily="34" charset="0"/>
                <a:cs typeface="Calibri" panose="020F0502020204030204" pitchFamily="34" charset="0"/>
              </a:rPr>
              <a:t>k</a:t>
            </a:r>
            <a:r>
              <a:rPr lang="en-US" sz="1400" i="0" dirty="0">
                <a:solidFill>
                  <a:srgbClr val="002060"/>
                </a:solidFill>
                <a:effectLst/>
                <a:latin typeface="Calibri" panose="020F0502020204030204" pitchFamily="34" charset="0"/>
                <a:cs typeface="Calibri" panose="020F0502020204030204" pitchFamily="34" charset="0"/>
              </a:rPr>
              <a:t>eep expectations clear and shared across </a:t>
            </a:r>
            <a:r>
              <a:rPr lang="en-US" sz="1400" dirty="0">
                <a:solidFill>
                  <a:srgbClr val="002060"/>
                </a:solidFill>
                <a:latin typeface="Calibri" panose="020F0502020204030204" pitchFamily="34" charset="0"/>
                <a:cs typeface="Calibri" panose="020F0502020204030204" pitchFamily="34" charset="0"/>
              </a:rPr>
              <a:t>TPAT.</a:t>
            </a:r>
            <a:endParaRPr lang="en-US" sz="1400" i="0" dirty="0">
              <a:solidFill>
                <a:srgbClr val="002060"/>
              </a:solidFill>
              <a:effectLst/>
              <a:latin typeface="Calibri" panose="020F0502020204030204" pitchFamily="34" charset="0"/>
              <a:cs typeface="Calibri" panose="020F0502020204030204" pitchFamily="34" charset="0"/>
            </a:endParaRPr>
          </a:p>
          <a:p>
            <a:pPr fontAlgn="t">
              <a:lnSpc>
                <a:spcPts val="1500"/>
              </a:lnSpc>
              <a:spcAft>
                <a:spcPts val="600"/>
              </a:spcAft>
              <a:buNone/>
            </a:pPr>
            <a:r>
              <a:rPr lang="en-US" sz="1400" i="0" dirty="0">
                <a:solidFill>
                  <a:srgbClr val="002060"/>
                </a:solidFill>
                <a:effectLst/>
                <a:latin typeface="Calibri" panose="020F0502020204030204" pitchFamily="34" charset="0"/>
                <a:cs typeface="Calibri" panose="020F0502020204030204" pitchFamily="34" charset="0"/>
              </a:rPr>
              <a:t>While the purpose for writing remains the same in each year group, expectations for transcription, sentence structure, vocabulary and independence increase progressively. This ensures all pupils are working towards common goals while being appropriately supported and challenged.</a:t>
            </a:r>
          </a:p>
        </p:txBody>
      </p:sp>
    </p:spTree>
    <p:extLst>
      <p:ext uri="{BB962C8B-B14F-4D97-AF65-F5344CB8AC3E}">
        <p14:creationId xmlns:p14="http://schemas.microsoft.com/office/powerpoint/2010/main" val="1772532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1373F-DBAF-54F2-ACB7-7F7A9368429F}"/>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FE7FE1E9-4084-AEE6-2122-62EF530A3D08}"/>
              </a:ext>
            </a:extLst>
          </p:cNvPr>
          <p:cNvSpPr/>
          <p:nvPr/>
        </p:nvSpPr>
        <p:spPr>
          <a:xfrm>
            <a:off x="0" y="191344"/>
            <a:ext cx="6858000" cy="758979"/>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CC136358-6729-3C4D-1280-E6244EE4D972}"/>
              </a:ext>
            </a:extLst>
          </p:cNvPr>
          <p:cNvSpPr>
            <a:spLocks noGrp="1"/>
          </p:cNvSpPr>
          <p:nvPr>
            <p:ph type="title"/>
          </p:nvPr>
        </p:nvSpPr>
        <p:spPr>
          <a:xfrm>
            <a:off x="0" y="-401"/>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1 Unit Structure</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9C147557-934B-DBF2-B732-BBD5A3DCC3F4}"/>
              </a:ext>
            </a:extLst>
          </p:cNvPr>
          <p:cNvSpPr>
            <a:spLocks noGrp="1"/>
          </p:cNvSpPr>
          <p:nvPr>
            <p:ph type="sldNum" sz="quarter" idx="12"/>
          </p:nvPr>
        </p:nvSpPr>
        <p:spPr/>
        <p:txBody>
          <a:bodyPr/>
          <a:lstStyle/>
          <a:p>
            <a:fld id="{FDAC5580-7E25-4B18-AFD8-2B40AC086814}" type="slidenum">
              <a:rPr lang="en-GB" smtClean="0"/>
              <a:t>10</a:t>
            </a:fld>
            <a:endParaRPr lang="en-GB"/>
          </a:p>
        </p:txBody>
      </p:sp>
      <p:pic>
        <p:nvPicPr>
          <p:cNvPr id="5" name="Picture 4">
            <a:extLst>
              <a:ext uri="{FF2B5EF4-FFF2-40B4-BE49-F238E27FC236}">
                <a16:creationId xmlns:a16="http://schemas.microsoft.com/office/drawing/2014/main" id="{DB09BB0A-8F8D-7C3F-CB57-1F985C751705}"/>
              </a:ext>
            </a:extLst>
          </p:cNvPr>
          <p:cNvPicPr>
            <a:picLocks noChangeAspect="1"/>
          </p:cNvPicPr>
          <p:nvPr/>
        </p:nvPicPr>
        <p:blipFill>
          <a:blip r:embed="rId2"/>
          <a:stretch>
            <a:fillRect/>
          </a:stretch>
        </p:blipFill>
        <p:spPr>
          <a:xfrm rot="16200000">
            <a:off x="-677047" y="2131630"/>
            <a:ext cx="8426154" cy="6063542"/>
          </a:xfrm>
          <a:prstGeom prst="rect">
            <a:avLst/>
          </a:prstGeom>
        </p:spPr>
      </p:pic>
    </p:spTree>
    <p:extLst>
      <p:ext uri="{BB962C8B-B14F-4D97-AF65-F5344CB8AC3E}">
        <p14:creationId xmlns:p14="http://schemas.microsoft.com/office/powerpoint/2010/main" val="2280722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20E3D-0377-BFD0-50A8-E859BB4CE8C6}"/>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E446DE49-B19A-6E93-B176-FF711788D23E}"/>
              </a:ext>
            </a:extLst>
          </p:cNvPr>
          <p:cNvSpPr/>
          <p:nvPr/>
        </p:nvSpPr>
        <p:spPr>
          <a:xfrm>
            <a:off x="0" y="191345"/>
            <a:ext cx="6858000" cy="65904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8D8C8DAB-EC58-604C-49A5-0CFD2D6A5F52}"/>
              </a:ext>
            </a:extLst>
          </p:cNvPr>
          <p:cNvSpPr>
            <a:spLocks noGrp="1"/>
          </p:cNvSpPr>
          <p:nvPr>
            <p:ph type="title"/>
          </p:nvPr>
        </p:nvSpPr>
        <p:spPr>
          <a:xfrm>
            <a:off x="0" y="-86304"/>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2 Unit Structure</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218534DE-AED8-542C-6939-D694522820FA}"/>
              </a:ext>
            </a:extLst>
          </p:cNvPr>
          <p:cNvSpPr>
            <a:spLocks noGrp="1"/>
          </p:cNvSpPr>
          <p:nvPr>
            <p:ph type="sldNum" sz="quarter" idx="12"/>
          </p:nvPr>
        </p:nvSpPr>
        <p:spPr/>
        <p:txBody>
          <a:bodyPr/>
          <a:lstStyle/>
          <a:p>
            <a:fld id="{FDAC5580-7E25-4B18-AFD8-2B40AC086814}" type="slidenum">
              <a:rPr lang="en-GB" smtClean="0"/>
              <a:t>11</a:t>
            </a:fld>
            <a:endParaRPr lang="en-GB"/>
          </a:p>
        </p:txBody>
      </p:sp>
      <p:pic>
        <p:nvPicPr>
          <p:cNvPr id="7" name="Picture 6">
            <a:extLst>
              <a:ext uri="{FF2B5EF4-FFF2-40B4-BE49-F238E27FC236}">
                <a16:creationId xmlns:a16="http://schemas.microsoft.com/office/drawing/2014/main" id="{010FBE96-664E-7D22-9BDC-2FB2FC55D1DC}"/>
              </a:ext>
            </a:extLst>
          </p:cNvPr>
          <p:cNvPicPr>
            <a:picLocks noChangeAspect="1"/>
          </p:cNvPicPr>
          <p:nvPr/>
        </p:nvPicPr>
        <p:blipFill>
          <a:blip r:embed="rId2"/>
          <a:stretch>
            <a:fillRect/>
          </a:stretch>
        </p:blipFill>
        <p:spPr>
          <a:xfrm rot="16200000">
            <a:off x="-727905" y="2174645"/>
            <a:ext cx="8315298" cy="5916514"/>
          </a:xfrm>
          <a:prstGeom prst="rect">
            <a:avLst/>
          </a:prstGeom>
        </p:spPr>
      </p:pic>
    </p:spTree>
    <p:extLst>
      <p:ext uri="{BB962C8B-B14F-4D97-AF65-F5344CB8AC3E}">
        <p14:creationId xmlns:p14="http://schemas.microsoft.com/office/powerpoint/2010/main" val="1470187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3ED14-92E4-FA3D-88F3-1C1E33506BB7}"/>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C60DB0D-AA2B-D540-2A52-B98EF25905DA}"/>
              </a:ext>
            </a:extLst>
          </p:cNvPr>
          <p:cNvSpPr/>
          <p:nvPr/>
        </p:nvSpPr>
        <p:spPr>
          <a:xfrm>
            <a:off x="0" y="191345"/>
            <a:ext cx="6858000" cy="70476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BB158410-B4B1-D1C8-D827-8A854EE429EE}"/>
              </a:ext>
            </a:extLst>
          </p:cNvPr>
          <p:cNvSpPr>
            <a:spLocks noGrp="1"/>
          </p:cNvSpPr>
          <p:nvPr>
            <p:ph type="title"/>
          </p:nvPr>
        </p:nvSpPr>
        <p:spPr>
          <a:xfrm>
            <a:off x="0" y="-10054"/>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1 – Daily Dictation</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5BAABAC7-98DA-1FDB-EF7E-912F99C37E24}"/>
              </a:ext>
            </a:extLst>
          </p:cNvPr>
          <p:cNvSpPr>
            <a:spLocks noGrp="1"/>
          </p:cNvSpPr>
          <p:nvPr>
            <p:ph type="sldNum" sz="quarter" idx="12"/>
          </p:nvPr>
        </p:nvSpPr>
        <p:spPr/>
        <p:txBody>
          <a:bodyPr/>
          <a:lstStyle/>
          <a:p>
            <a:fld id="{FDAC5580-7E25-4B18-AFD8-2B40AC086814}" type="slidenum">
              <a:rPr lang="en-GB" smtClean="0"/>
              <a:t>12</a:t>
            </a:fld>
            <a:endParaRPr lang="en-GB"/>
          </a:p>
        </p:txBody>
      </p:sp>
      <p:sp>
        <p:nvSpPr>
          <p:cNvPr id="5" name="TextBox 4">
            <a:extLst>
              <a:ext uri="{FF2B5EF4-FFF2-40B4-BE49-F238E27FC236}">
                <a16:creationId xmlns:a16="http://schemas.microsoft.com/office/drawing/2014/main" id="{B95B9FE1-6E4F-6714-90D1-74E66BCB900F}"/>
              </a:ext>
            </a:extLst>
          </p:cNvPr>
          <p:cNvSpPr txBox="1"/>
          <p:nvPr/>
        </p:nvSpPr>
        <p:spPr>
          <a:xfrm>
            <a:off x="69783" y="3941545"/>
            <a:ext cx="6577905" cy="5129609"/>
          </a:xfrm>
          <a:prstGeom prst="rect">
            <a:avLst/>
          </a:prstGeom>
          <a:noFill/>
        </p:spPr>
        <p:txBody>
          <a:bodyPr wrap="square">
            <a:spAutoFit/>
          </a:bodyPr>
          <a:lstStyle/>
          <a:p>
            <a:pPr>
              <a:spcAft>
                <a:spcPts val="1000"/>
              </a:spcAft>
              <a:buNone/>
            </a:pP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Dictation supports this by reducing the load on working memory and strengthening transcription, so that spelling and handwriting become more automatic and pupils can focus more on composition.</a:t>
            </a:r>
            <a:b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b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Dictation helps pupils:</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marL="800100" lvl="1" indent="-342900">
              <a:buFont typeface="Symbol" panose="05050102010706020507" pitchFamily="18" charset="2"/>
              <a:buChar char=""/>
              <a:tabLst>
                <a:tab pos="228600" algn="l"/>
              </a:tabLst>
            </a:pP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Build automaticity in spelling and handwriting</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marL="800100" lvl="1" indent="-342900">
              <a:buFont typeface="Symbol" panose="05050102010706020507" pitchFamily="18" charset="2"/>
              <a:buChar char=""/>
              <a:tabLst>
                <a:tab pos="228600" algn="l"/>
              </a:tabLst>
            </a:pP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Reduce cognitive load so </a:t>
            </a: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they</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 can focus on ideas</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marL="800100" lvl="1" indent="-342900">
              <a:buFont typeface="Symbol" panose="05050102010706020507" pitchFamily="18" charset="2"/>
              <a:buChar char=""/>
              <a:tabLst>
                <a:tab pos="228600" algn="l"/>
              </a:tabLst>
            </a:pP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Strengthen application of phonics</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marL="800100" lvl="1" indent="-342900">
              <a:buFont typeface="Symbol" panose="05050102010706020507" pitchFamily="18" charset="2"/>
              <a:buChar char=""/>
              <a:tabLst>
                <a:tab pos="228600" algn="l"/>
              </a:tabLst>
            </a:pP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Support sentence construction</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marL="800100" lvl="1" indent="-342900">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Receive</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 immediate feedback through live marking </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lvl="1">
              <a:tabLst>
                <a:tab pos="228600" algn="l"/>
              </a:tabLst>
            </a:pPr>
            <a:endParaRPr lang="en-US" sz="1400" b="1" kern="0" dirty="0">
              <a:solidFill>
                <a:srgbClr val="002060"/>
              </a:solidFill>
              <a:effectLst/>
              <a:latin typeface="Calibri" panose="020F0502020204030204" pitchFamily="34" charset="0"/>
              <a:ea typeface="MS Gothic" panose="020B0609070205080204" pitchFamily="49" charset="-128"/>
              <a:cs typeface="Calibri" panose="020F0502020204030204" pitchFamily="34" charset="0"/>
            </a:endParaRPr>
          </a:p>
          <a:p>
            <a:pPr>
              <a:spcAft>
                <a:spcPts val="600"/>
              </a:spcAft>
              <a:tabLst>
                <a:tab pos="228600" algn="l"/>
              </a:tabLst>
            </a:pPr>
            <a:r>
              <a:rPr lang="en-US" sz="1400" b="1" kern="0"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How does dictation work? </a:t>
            </a:r>
          </a:p>
          <a:p>
            <a:pPr>
              <a:spcAft>
                <a:spcPts val="600"/>
              </a:spcAft>
              <a:tabLst>
                <a:tab pos="228600" algn="l"/>
              </a:tabLst>
            </a:pPr>
            <a:r>
              <a:rPr lang="en-US" sz="1400" b="1" dirty="0">
                <a:solidFill>
                  <a:srgbClr val="002060"/>
                </a:solidFill>
                <a:latin typeface="Calibri" panose="020F0502020204030204" pitchFamily="34" charset="0"/>
                <a:ea typeface="MS Gothic" panose="020B0609070205080204" pitchFamily="49" charset="-128"/>
                <a:cs typeface="Calibri" panose="020F0502020204030204" pitchFamily="34" charset="0"/>
              </a:rPr>
              <a:t>1. </a:t>
            </a:r>
            <a:r>
              <a:rPr lang="en-US"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Say the whole sentence</a:t>
            </a:r>
            <a:r>
              <a:rPr lang="en-GB" sz="1400" b="1" dirty="0">
                <a:solidFill>
                  <a:srgbClr val="002060"/>
                </a:solidFill>
                <a:latin typeface="Calibri" panose="020F0502020204030204" pitchFamily="34" charset="0"/>
                <a:ea typeface="MS Gothic" panose="020B0609070205080204" pitchFamily="49" charset="-128"/>
                <a:cs typeface="Calibri" panose="020F0502020204030204" pitchFamily="34" charset="0"/>
              </a:rPr>
              <a:t> - </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Teacher says and repeats the sentence. Pupils listen and repeat aloud. This secures understanding and reduces working </a:t>
            </a:r>
            <a:r>
              <a:rPr lang="en-US" sz="1400" dirty="0">
                <a:solidFill>
                  <a:srgbClr val="002060"/>
                </a:solidFill>
                <a:effectLst/>
                <a:latin typeface="Calibri" panose="020F0502020204030204" pitchFamily="34" charset="0"/>
                <a:ea typeface="MS Mincho" panose="02020609040205080304" pitchFamily="49" charset="-128"/>
                <a:cs typeface="Times New Roman" panose="02020603050405020304" pitchFamily="18" charset="0"/>
              </a:rPr>
              <a:t>memory load.</a:t>
            </a:r>
            <a:endParaRPr lang="en-GB" sz="1400" dirty="0">
              <a:solidFill>
                <a:srgbClr val="002060"/>
              </a:solidFill>
              <a:effectLst/>
              <a:latin typeface="Cambria" panose="02040503050406030204" pitchFamily="18" charset="0"/>
              <a:ea typeface="MS Mincho" panose="02020609040205080304" pitchFamily="49" charset="-128"/>
              <a:cs typeface="Times New Roman" panose="02020603050405020304" pitchFamily="18" charset="0"/>
            </a:endParaRPr>
          </a:p>
          <a:p>
            <a:pPr>
              <a:spcAft>
                <a:spcPts val="600"/>
              </a:spcAft>
              <a:buNone/>
            </a:pPr>
            <a:r>
              <a:rPr lang="en-US"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2. Rehearse and count the </a:t>
            </a:r>
            <a:r>
              <a:rPr lang="en-US" sz="1400" b="1" dirty="0">
                <a:solidFill>
                  <a:srgbClr val="002060"/>
                </a:solidFill>
                <a:latin typeface="Calibri" panose="020F0502020204030204" pitchFamily="34" charset="0"/>
                <a:ea typeface="MS Gothic" panose="020B0609070205080204" pitchFamily="49" charset="-128"/>
                <a:cs typeface="Calibri" panose="020F0502020204030204" pitchFamily="34" charset="0"/>
              </a:rPr>
              <a:t>words</a:t>
            </a:r>
            <a:r>
              <a:rPr lang="en-GB" sz="1400" b="1" dirty="0">
                <a:solidFill>
                  <a:srgbClr val="002060"/>
                </a:solidFill>
                <a:latin typeface="Calibri" panose="020F0502020204030204" pitchFamily="34" charset="0"/>
                <a:ea typeface="MS Gothic" panose="020B0609070205080204" pitchFamily="49" charset="-128"/>
                <a:cs typeface="Calibri" panose="020F0502020204030204" pitchFamily="34" charset="0"/>
              </a:rPr>
              <a:t> - </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Pupils repeat the sentence and count the words. This develops awareness of word boundaries and breaks the task into chunks.</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a:spcAft>
                <a:spcPts val="600"/>
              </a:spcAft>
              <a:buNone/>
            </a:pPr>
            <a:r>
              <a:rPr lang="en-US"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3. Model the sentence - </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Teacher writes the sentence, thinking aloud about spelling, segmenting, handwriting and punctuation. </a:t>
            </a:r>
          </a:p>
          <a:p>
            <a:pPr>
              <a:spcAft>
                <a:spcPts val="600"/>
              </a:spcAft>
              <a:buNone/>
            </a:pPr>
            <a:r>
              <a:rPr lang="en-US"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4. Remove the model </a:t>
            </a:r>
            <a:r>
              <a:rPr lang="en-GB" sz="1400" b="1" dirty="0">
                <a:solidFill>
                  <a:srgbClr val="002060"/>
                </a:solidFill>
                <a:latin typeface="Calibri" panose="020F0502020204030204" pitchFamily="34" charset="0"/>
                <a:ea typeface="MS Gothic" panose="020B0609070205080204" pitchFamily="49" charset="-128"/>
                <a:cs typeface="Calibri" panose="020F0502020204030204" pitchFamily="34" charset="0"/>
              </a:rPr>
              <a:t>- </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Teacher hides the sentence. Pupils prepare to write from memory. This encourages retrieval rather than copying.</a:t>
            </a:r>
            <a:endParaRPr lang="en-GB"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endParaRPr>
          </a:p>
          <a:p>
            <a:pPr>
              <a:spcAft>
                <a:spcPts val="600"/>
              </a:spcAft>
              <a:buNone/>
            </a:pPr>
            <a:r>
              <a:rPr lang="en-US"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5. Pupils write independently</a:t>
            </a:r>
            <a:r>
              <a:rPr lang="en-GB" sz="1400" b="1" dirty="0">
                <a:solidFill>
                  <a:srgbClr val="002060"/>
                </a:solidFill>
                <a:effectLst/>
                <a:latin typeface="Calibri" panose="020F0502020204030204" pitchFamily="34" charset="0"/>
                <a:ea typeface="MS Gothic" panose="020B0609070205080204" pitchFamily="49" charset="-128"/>
                <a:cs typeface="Calibri" panose="020F0502020204030204" pitchFamily="34" charset="0"/>
              </a:rPr>
              <a:t> - </a:t>
            </a:r>
            <a:r>
              <a:rPr lang="en-US" sz="1400" dirty="0">
                <a:solidFill>
                  <a:srgbClr val="002060"/>
                </a:solidFill>
                <a:effectLst/>
                <a:latin typeface="Calibri" panose="020F0502020204030204" pitchFamily="34" charset="0"/>
                <a:ea typeface="MS Mincho" panose="02020609040205080304" pitchFamily="49" charset="-128"/>
                <a:cs typeface="Calibri" panose="020F0502020204030204" pitchFamily="34" charset="0"/>
              </a:rPr>
              <a:t>Pupils write the sentence. Teacher circulates and gives immediate feedback. This provides purposeful practice and supports accuracy.</a:t>
            </a:r>
          </a:p>
        </p:txBody>
      </p:sp>
      <p:pic>
        <p:nvPicPr>
          <p:cNvPr id="9" name="Picture 8">
            <a:extLst>
              <a:ext uri="{FF2B5EF4-FFF2-40B4-BE49-F238E27FC236}">
                <a16:creationId xmlns:a16="http://schemas.microsoft.com/office/drawing/2014/main" id="{4D37F128-09E4-01C8-92EC-715C1498D6FA}"/>
              </a:ext>
            </a:extLst>
          </p:cNvPr>
          <p:cNvPicPr>
            <a:picLocks noChangeAspect="1"/>
          </p:cNvPicPr>
          <p:nvPr/>
        </p:nvPicPr>
        <p:blipFill>
          <a:blip r:embed="rId3"/>
          <a:stretch/>
        </p:blipFill>
        <p:spPr>
          <a:xfrm>
            <a:off x="3844574" y="1709252"/>
            <a:ext cx="2943643" cy="2071315"/>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C9B877E3-27DD-9978-98BB-A6746F119181}"/>
              </a:ext>
            </a:extLst>
          </p:cNvPr>
          <p:cNvSpPr txBox="1"/>
          <p:nvPr/>
        </p:nvSpPr>
        <p:spPr>
          <a:xfrm>
            <a:off x="93846" y="1733326"/>
            <a:ext cx="4255329" cy="2140586"/>
          </a:xfrm>
          <a:prstGeom prst="rect">
            <a:avLst/>
          </a:prstGeom>
          <a:noFill/>
        </p:spPr>
        <p:txBody>
          <a:bodyPr wrap="square" rtlCol="0">
            <a:spAutoFit/>
          </a:bodyPr>
          <a:lstStyle/>
          <a:p>
            <a:pPr>
              <a:lnSpc>
                <a:spcPct val="115000"/>
              </a:lnSpc>
              <a:spcAft>
                <a:spcPts val="600"/>
              </a:spcAft>
              <a:buNone/>
            </a:pPr>
            <a:r>
              <a:rPr lang="en-US" sz="1400" b="1" kern="0" dirty="0">
                <a:solidFill>
                  <a:srgbClr val="002060"/>
                </a:solidFill>
                <a:latin typeface="Calibri" panose="020F0502020204030204" pitchFamily="34" charset="0"/>
                <a:ea typeface="MS Gothic" panose="020B0609070205080204" pitchFamily="49" charset="-128"/>
                <a:cs typeface="Calibri" panose="020F0502020204030204" pitchFamily="34" charset="0"/>
              </a:rPr>
              <a:t>Why do we use dictation?</a:t>
            </a:r>
            <a:endParaRPr lang="en-GB" sz="1400" b="1" kern="0" dirty="0">
              <a:solidFill>
                <a:srgbClr val="002060"/>
              </a:solidFill>
              <a:latin typeface="Calibri" panose="020F0502020204030204" pitchFamily="34" charset="0"/>
              <a:ea typeface="MS Gothic" panose="020B0609070205080204" pitchFamily="49" charset="-128"/>
              <a:cs typeface="Calibri" panose="020F0502020204030204" pitchFamily="34" charset="0"/>
            </a:endParaRPr>
          </a:p>
          <a:p>
            <a:pPr>
              <a:spcAft>
                <a:spcPts val="1000"/>
              </a:spcAft>
              <a:buNone/>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Writing places a significant demand on working memory. Pupils have to hold in mind what they want to say, how to say it and how to write it. In the Simple view of Writing, these elements sit alongside each other, with working memory at the </a:t>
            </a:r>
            <a:r>
              <a:rPr lang="en-US" sz="1400" dirty="0" err="1">
                <a:solidFill>
                  <a:srgbClr val="002060"/>
                </a:solidFill>
                <a:latin typeface="Calibri" panose="020F0502020204030204" pitchFamily="34" charset="0"/>
                <a:ea typeface="MS Mincho" panose="02020609040205080304" pitchFamily="49" charset="-128"/>
                <a:cs typeface="Calibri" panose="020F0502020204030204" pitchFamily="34" charset="0"/>
              </a:rPr>
              <a:t>centre</a:t>
            </a: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coordinating them all. If transcription is not automatic, working memory becomes overloaded and pupils struggle to write effectively.</a:t>
            </a:r>
          </a:p>
        </p:txBody>
      </p:sp>
      <p:sp>
        <p:nvSpPr>
          <p:cNvPr id="3" name="TextBox 2">
            <a:extLst>
              <a:ext uri="{FF2B5EF4-FFF2-40B4-BE49-F238E27FC236}">
                <a16:creationId xmlns:a16="http://schemas.microsoft.com/office/drawing/2014/main" id="{6FCF6E04-3F0A-414F-9297-CD145389B942}"/>
              </a:ext>
            </a:extLst>
          </p:cNvPr>
          <p:cNvSpPr txBox="1"/>
          <p:nvPr/>
        </p:nvSpPr>
        <p:spPr>
          <a:xfrm>
            <a:off x="93846" y="977595"/>
            <a:ext cx="6694371" cy="738664"/>
          </a:xfrm>
          <a:prstGeom prst="rect">
            <a:avLst/>
          </a:prstGeom>
          <a:noFill/>
        </p:spPr>
        <p:txBody>
          <a:bodyPr wrap="square" rtlCol="0">
            <a:spAutoFit/>
          </a:bodyPr>
          <a:lstStyle/>
          <a:p>
            <a:pPr>
              <a:spcAft>
                <a:spcPts val="600"/>
              </a:spcAf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Daily dictation starts when pupils have completed RWI Get Writing or the TPAT </a:t>
            </a:r>
            <a:r>
              <a:rPr lang="en-US" sz="1400" dirty="0" err="1">
                <a:solidFill>
                  <a:srgbClr val="002060"/>
                </a:solidFill>
                <a:latin typeface="Calibri" panose="020F0502020204030204" pitchFamily="34" charset="0"/>
                <a:ea typeface="MS Mincho" panose="02020609040205080304" pitchFamily="49" charset="-128"/>
                <a:cs typeface="Calibri" panose="020F0502020204030204" pitchFamily="34" charset="0"/>
              </a:rPr>
              <a:t>programme</a:t>
            </a: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written to sit alongside Little </a:t>
            </a:r>
            <a:r>
              <a:rPr lang="en-US" sz="1400" dirty="0" err="1">
                <a:solidFill>
                  <a:srgbClr val="002060"/>
                </a:solidFill>
                <a:latin typeface="Calibri" panose="020F0502020204030204" pitchFamily="34" charset="0"/>
                <a:ea typeface="MS Mincho" panose="02020609040205080304" pitchFamily="49" charset="-128"/>
                <a:cs typeface="Calibri" panose="020F0502020204030204" pitchFamily="34" charset="0"/>
              </a:rPr>
              <a:t>Wandle</a:t>
            </a: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Sentences have been planned for Year 2, which may be used.</a:t>
            </a:r>
          </a:p>
        </p:txBody>
      </p:sp>
    </p:spTree>
    <p:extLst>
      <p:ext uri="{BB962C8B-B14F-4D97-AF65-F5344CB8AC3E}">
        <p14:creationId xmlns:p14="http://schemas.microsoft.com/office/powerpoint/2010/main" val="1669754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658E7-4E6A-36C4-C5F3-D4464E0BDA29}"/>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ACD4E14A-8D47-E58B-3D5C-3859D99F6C2C}"/>
              </a:ext>
            </a:extLst>
          </p:cNvPr>
          <p:cNvSpPr/>
          <p:nvPr/>
        </p:nvSpPr>
        <p:spPr>
          <a:xfrm>
            <a:off x="0" y="191345"/>
            <a:ext cx="6858000" cy="704768"/>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427DD661-C116-4E9E-589E-84B27696019E}"/>
              </a:ext>
            </a:extLst>
          </p:cNvPr>
          <p:cNvSpPr>
            <a:spLocks noGrp="1"/>
          </p:cNvSpPr>
          <p:nvPr>
            <p:ph type="title"/>
          </p:nvPr>
        </p:nvSpPr>
        <p:spPr>
          <a:xfrm>
            <a:off x="0" y="0"/>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1 – Daily Dictation</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04B5F48D-C1BA-5885-31C2-C62D0AD4D576}"/>
              </a:ext>
            </a:extLst>
          </p:cNvPr>
          <p:cNvSpPr>
            <a:spLocks noGrp="1"/>
          </p:cNvSpPr>
          <p:nvPr>
            <p:ph type="sldNum" sz="quarter" idx="12"/>
          </p:nvPr>
        </p:nvSpPr>
        <p:spPr/>
        <p:txBody>
          <a:bodyPr/>
          <a:lstStyle/>
          <a:p>
            <a:fld id="{FDAC5580-7E25-4B18-AFD8-2B40AC086814}" type="slidenum">
              <a:rPr lang="en-GB" smtClean="0"/>
              <a:t>13</a:t>
            </a:fld>
            <a:endParaRPr lang="en-GB"/>
          </a:p>
        </p:txBody>
      </p:sp>
      <p:pic>
        <p:nvPicPr>
          <p:cNvPr id="6" name="Graphic 5" descr="Video camera with solid fill">
            <a:extLst>
              <a:ext uri="{FF2B5EF4-FFF2-40B4-BE49-F238E27FC236}">
                <a16:creationId xmlns:a16="http://schemas.microsoft.com/office/drawing/2014/main" id="{6E811FAD-176C-A4A9-4C5D-2D261D0ACD3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18182" y="3333683"/>
            <a:ext cx="774322" cy="774322"/>
          </a:xfrm>
          <a:prstGeom prst="rect">
            <a:avLst/>
          </a:prstGeom>
        </p:spPr>
      </p:pic>
      <p:sp>
        <p:nvSpPr>
          <p:cNvPr id="8" name="TextBox 7">
            <a:extLst>
              <a:ext uri="{FF2B5EF4-FFF2-40B4-BE49-F238E27FC236}">
                <a16:creationId xmlns:a16="http://schemas.microsoft.com/office/drawing/2014/main" id="{7100C64F-79CA-CA84-29D6-48F6A40FAE82}"/>
              </a:ext>
            </a:extLst>
          </p:cNvPr>
          <p:cNvSpPr txBox="1"/>
          <p:nvPr/>
        </p:nvSpPr>
        <p:spPr>
          <a:xfrm>
            <a:off x="1184732" y="3424369"/>
            <a:ext cx="5160722" cy="523220"/>
          </a:xfrm>
          <a:prstGeom prst="rect">
            <a:avLst/>
          </a:prstGeom>
          <a:noFill/>
        </p:spPr>
        <p:txBody>
          <a:bodyPr wrap="square">
            <a:spAutoFit/>
          </a:bodyPr>
          <a:lstStyle/>
          <a:p>
            <a:pPr>
              <a:spcAft>
                <a:spcPts val="600"/>
              </a:spcAft>
            </a:pPr>
            <a:r>
              <a:rPr lang="en-US" sz="1400" dirty="0">
                <a:solidFill>
                  <a:srgbClr val="002060"/>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Tackling Transcription Using Sentence Dictation - Research School's Network</a:t>
            </a:r>
            <a:endParaRPr lang="en-US" sz="140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76268C64-BF1B-CCAA-FE23-059CFEA8E682}"/>
              </a:ext>
            </a:extLst>
          </p:cNvPr>
          <p:cNvSpPr txBox="1"/>
          <p:nvPr/>
        </p:nvSpPr>
        <p:spPr>
          <a:xfrm>
            <a:off x="91440" y="873911"/>
            <a:ext cx="6461759" cy="2351413"/>
          </a:xfrm>
          <a:prstGeom prst="rect">
            <a:avLst/>
          </a:prstGeom>
          <a:noFill/>
        </p:spPr>
        <p:txBody>
          <a:bodyPr wrap="square" rtlCol="0">
            <a:spAutoFit/>
          </a:bodyPr>
          <a:lstStyle/>
          <a:p>
            <a:pPr>
              <a:lnSpc>
                <a:spcPct val="115000"/>
              </a:lnSpc>
              <a:buNone/>
            </a:pPr>
            <a:r>
              <a:rPr lang="en-US" sz="1400" b="1" kern="0" dirty="0">
                <a:solidFill>
                  <a:srgbClr val="002060"/>
                </a:solidFill>
                <a:latin typeface="Calibri" panose="020F0502020204030204" pitchFamily="34" charset="0"/>
                <a:ea typeface="MS Gothic" panose="020B0609070205080204" pitchFamily="49" charset="-128"/>
                <a:cs typeface="Calibri" panose="020F0502020204030204" pitchFamily="34" charset="0"/>
              </a:rPr>
              <a:t>Key principles to remember</a:t>
            </a:r>
            <a:endParaRPr lang="en-GB" sz="1400" b="1" kern="0" dirty="0">
              <a:solidFill>
                <a:srgbClr val="002060"/>
              </a:solidFill>
              <a:latin typeface="Calibri" panose="020F0502020204030204" pitchFamily="34" charset="0"/>
              <a:ea typeface="MS Gothic" panose="020B06090702050802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Dictation is practice, not assessment</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Working memory is supported by reducing transcription demands</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Sentences must match taught phonics</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Focus on accuracy and fluency, not speed</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Immediate feedback is essential</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Keep sessions short, focused and daily</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marL="800100" lvl="1" indent="-342900">
              <a:lnSpc>
                <a:spcPct val="115000"/>
              </a:lnSpc>
              <a:buFont typeface="Symbol" panose="05050102010706020507" pitchFamily="18" charset="2"/>
              <a:buChar char=""/>
              <a:tabLst>
                <a:tab pos="228600" algn="l"/>
              </a:tabLst>
            </a:pP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endParaRPr lang="en-GB" dirty="0"/>
          </a:p>
        </p:txBody>
      </p:sp>
      <p:sp>
        <p:nvSpPr>
          <p:cNvPr id="4" name="TextBox 3">
            <a:extLst>
              <a:ext uri="{FF2B5EF4-FFF2-40B4-BE49-F238E27FC236}">
                <a16:creationId xmlns:a16="http://schemas.microsoft.com/office/drawing/2014/main" id="{092815E4-56A4-4E71-868B-25DB3CBD446D}"/>
              </a:ext>
            </a:extLst>
          </p:cNvPr>
          <p:cNvSpPr txBox="1"/>
          <p:nvPr/>
        </p:nvSpPr>
        <p:spPr>
          <a:xfrm>
            <a:off x="192505" y="2827421"/>
            <a:ext cx="6051884" cy="800219"/>
          </a:xfrm>
          <a:prstGeom prst="rect">
            <a:avLst/>
          </a:prstGeom>
          <a:noFill/>
        </p:spPr>
        <p:txBody>
          <a:bodyPr wrap="square" rtlCol="0">
            <a:spAutoFit/>
          </a:bodyPr>
          <a:lstStyle/>
          <a:p>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Dictation helps pupils move from struggling to remember how to write to being able to think about what to write.</a:t>
            </a:r>
            <a:endPar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endParaRPr lang="en-GB" dirty="0"/>
          </a:p>
        </p:txBody>
      </p:sp>
      <p:pic>
        <p:nvPicPr>
          <p:cNvPr id="9" name="Picture 8">
            <a:extLst>
              <a:ext uri="{FF2B5EF4-FFF2-40B4-BE49-F238E27FC236}">
                <a16:creationId xmlns:a16="http://schemas.microsoft.com/office/drawing/2014/main" id="{903EFC37-102E-4885-B06C-A1C6A2033C45}"/>
              </a:ext>
            </a:extLst>
          </p:cNvPr>
          <p:cNvPicPr>
            <a:picLocks noChangeAspect="1"/>
          </p:cNvPicPr>
          <p:nvPr/>
        </p:nvPicPr>
        <p:blipFill>
          <a:blip r:embed="rId4"/>
          <a:stretch>
            <a:fillRect/>
          </a:stretch>
        </p:blipFill>
        <p:spPr>
          <a:xfrm>
            <a:off x="475500" y="4526064"/>
            <a:ext cx="5852793" cy="34369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9571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3A7BF-3191-60DC-A56B-718E62DA06EE}"/>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B2E8D389-E192-2D6C-8F96-46CC79B39937}"/>
              </a:ext>
            </a:extLst>
          </p:cNvPr>
          <p:cNvSpPr/>
          <p:nvPr/>
        </p:nvSpPr>
        <p:spPr>
          <a:xfrm>
            <a:off x="0" y="191345"/>
            <a:ext cx="6858000" cy="63161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F41D167C-245C-4C05-4D7D-093BC5C664A1}"/>
              </a:ext>
            </a:extLst>
          </p:cNvPr>
          <p:cNvSpPr>
            <a:spLocks noGrp="1"/>
          </p:cNvSpPr>
          <p:nvPr>
            <p:ph type="title"/>
          </p:nvPr>
        </p:nvSpPr>
        <p:spPr>
          <a:xfrm>
            <a:off x="37425" y="-52100"/>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2 Key Skills</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47159A21-9070-7954-E29B-417847E24DF9}"/>
              </a:ext>
            </a:extLst>
          </p:cNvPr>
          <p:cNvSpPr>
            <a:spLocks noGrp="1"/>
          </p:cNvSpPr>
          <p:nvPr>
            <p:ph type="sldNum" sz="quarter" idx="12"/>
          </p:nvPr>
        </p:nvSpPr>
        <p:spPr/>
        <p:txBody>
          <a:bodyPr/>
          <a:lstStyle/>
          <a:p>
            <a:fld id="{FDAC5580-7E25-4B18-AFD8-2B40AC086814}" type="slidenum">
              <a:rPr lang="en-GB" smtClean="0"/>
              <a:t>14</a:t>
            </a:fld>
            <a:endParaRPr lang="en-GB"/>
          </a:p>
        </p:txBody>
      </p:sp>
      <p:sp>
        <p:nvSpPr>
          <p:cNvPr id="4" name="TextBox 3">
            <a:extLst>
              <a:ext uri="{FF2B5EF4-FFF2-40B4-BE49-F238E27FC236}">
                <a16:creationId xmlns:a16="http://schemas.microsoft.com/office/drawing/2014/main" id="{D8CD285A-4709-48B6-32DF-20899A5F53A0}"/>
              </a:ext>
            </a:extLst>
          </p:cNvPr>
          <p:cNvSpPr txBox="1"/>
          <p:nvPr/>
        </p:nvSpPr>
        <p:spPr>
          <a:xfrm>
            <a:off x="174585" y="977053"/>
            <a:ext cx="6461759" cy="8233023"/>
          </a:xfrm>
          <a:prstGeom prst="rect">
            <a:avLst/>
          </a:prstGeom>
          <a:noFill/>
        </p:spPr>
        <p:txBody>
          <a:bodyPr wrap="square">
            <a:spAutoFit/>
          </a:bodyPr>
          <a:lstStyle/>
          <a:p>
            <a:pPr>
              <a:spcAft>
                <a:spcPts val="600"/>
              </a:spcAft>
              <a:buNone/>
            </a:pPr>
            <a:r>
              <a:rPr lang="en-US" sz="1400" b="1" dirty="0">
                <a:solidFill>
                  <a:srgbClr val="002060"/>
                </a:solidFill>
                <a:effectLst/>
                <a:latin typeface="Calibri" panose="020F0502020204030204" pitchFamily="34" charset="0"/>
                <a:ea typeface="Arial" panose="020B0604020202020204" pitchFamily="34" charset="0"/>
                <a:cs typeface="Calibri" panose="020F0502020204030204" pitchFamily="34" charset="0"/>
              </a:rPr>
              <a:t>Why do we have a daily Key </a:t>
            </a:r>
            <a:r>
              <a:rPr lang="en-US" sz="1400" b="1" dirty="0">
                <a:solidFill>
                  <a:srgbClr val="002060"/>
                </a:solidFill>
                <a:latin typeface="Calibri" panose="020F0502020204030204" pitchFamily="34" charset="0"/>
                <a:ea typeface="Arial" panose="020B0604020202020204" pitchFamily="34" charset="0"/>
                <a:cs typeface="Calibri" panose="020F0502020204030204" pitchFamily="34" charset="0"/>
              </a:rPr>
              <a:t>S</a:t>
            </a:r>
            <a:r>
              <a:rPr lang="en-US" sz="1400" b="1" dirty="0">
                <a:solidFill>
                  <a:srgbClr val="002060"/>
                </a:solidFill>
                <a:effectLst/>
                <a:latin typeface="Calibri" panose="020F0502020204030204" pitchFamily="34" charset="0"/>
                <a:ea typeface="Arial" panose="020B0604020202020204" pitchFamily="34" charset="0"/>
                <a:cs typeface="Calibri" panose="020F0502020204030204" pitchFamily="34" charset="0"/>
              </a:rPr>
              <a:t>kills session?</a:t>
            </a:r>
          </a:p>
          <a:p>
            <a:pPr>
              <a:spcAft>
                <a:spcPts val="600"/>
              </a:spcAft>
              <a:buNone/>
            </a:pP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Writing is a complex process that places significant demands on working memory. Pupils must hold in mind what they want to say, how to structure sentences, and how to spell and form words accurately. If transcription and sentence knowledge are not secure, pupils can become overloaded and struggle to write effectively.</a:t>
            </a:r>
            <a:endParaRPr lang="en-US" sz="1400" b="1" dirty="0">
              <a:solidFill>
                <a:srgbClr val="002060"/>
              </a:solidFill>
              <a:effectLst/>
              <a:latin typeface="Calibri" panose="020F0502020204030204" pitchFamily="34" charset="0"/>
              <a:ea typeface="Arial" panose="020B0604020202020204" pitchFamily="34" charset="0"/>
              <a:cs typeface="Calibri" panose="020F0502020204030204" pitchFamily="34" charset="0"/>
            </a:endParaRPr>
          </a:p>
          <a:p>
            <a:pPr>
              <a:spcAft>
                <a:spcPts val="600"/>
              </a:spcAft>
              <a:buNone/>
            </a:pP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The Writing Framework (2025) highlights that transcription needs to become automatic through practice so that pupils can focus on composition. Similarly, research shows that when pupils develop fluency in transcription, they are better able to develop, </a:t>
            </a:r>
            <a:r>
              <a:rPr lang="en-US" sz="1400" dirty="0" err="1">
                <a:solidFill>
                  <a:srgbClr val="002060"/>
                </a:solidFill>
                <a:effectLst/>
                <a:latin typeface="Calibri" panose="020F0502020204030204" pitchFamily="34" charset="0"/>
                <a:ea typeface="Arial" panose="020B0604020202020204" pitchFamily="34" charset="0"/>
                <a:cs typeface="Calibri" panose="020F0502020204030204" pitchFamily="34" charset="0"/>
              </a:rPr>
              <a:t>organise</a:t>
            </a: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 and communicate their ideas.</a:t>
            </a:r>
            <a:endParaRPr lang="en-US" sz="1400" b="1" dirty="0">
              <a:solidFill>
                <a:srgbClr val="002060"/>
              </a:solidFill>
              <a:effectLst/>
              <a:latin typeface="Calibri" panose="020F0502020204030204" pitchFamily="34" charset="0"/>
              <a:ea typeface="Arial" panose="020B0604020202020204" pitchFamily="34" charset="0"/>
              <a:cs typeface="Calibri" panose="020F0502020204030204" pitchFamily="34" charset="0"/>
            </a:endParaRPr>
          </a:p>
          <a:p>
            <a:pPr>
              <a:spcAft>
                <a:spcPts val="600"/>
              </a:spcAft>
              <a:buNone/>
            </a:pP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This is why daily practice is essential. The Key </a:t>
            </a:r>
            <a:r>
              <a:rPr lang="en-US" sz="1400" dirty="0">
                <a:solidFill>
                  <a:srgbClr val="002060"/>
                </a:solidFill>
                <a:latin typeface="Calibri" panose="020F0502020204030204" pitchFamily="34" charset="0"/>
                <a:ea typeface="Arial" panose="020B0604020202020204" pitchFamily="34" charset="0"/>
                <a:cs typeface="Calibri" panose="020F0502020204030204" pitchFamily="34" charset="0"/>
              </a:rPr>
              <a:t>S</a:t>
            </a: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kills session sits alongside writing lessons and focuses on short, regular practice of grammar, punctuation and transcription skills to support pupils in developing accuracy and fluency.</a:t>
            </a:r>
          </a:p>
          <a:p>
            <a:pPr>
              <a:spcAft>
                <a:spcPts val="600"/>
              </a:spcAft>
              <a:buNone/>
            </a:pP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Writing lessons apply skills through extended composition, focusing on purpose, audience and structure. Key Skills sessions </a:t>
            </a:r>
            <a:r>
              <a:rPr lang="en-US" sz="1400" dirty="0" err="1">
                <a:solidFill>
                  <a:srgbClr val="002060"/>
                </a:solidFill>
                <a:effectLst/>
                <a:latin typeface="Calibri" panose="020F0502020204030204" pitchFamily="34" charset="0"/>
                <a:ea typeface="Arial" panose="020B0604020202020204" pitchFamily="34" charset="0"/>
                <a:cs typeface="Calibri" panose="020F0502020204030204" pitchFamily="34" charset="0"/>
              </a:rPr>
              <a:t>practise</a:t>
            </a:r>
            <a:r>
              <a:rPr lang="en-US" sz="1400" dirty="0">
                <a:solidFill>
                  <a:srgbClr val="002060"/>
                </a:solidFill>
                <a:effectLst/>
                <a:latin typeface="Calibri" panose="020F0502020204030204" pitchFamily="34" charset="0"/>
                <a:ea typeface="Arial" panose="020B0604020202020204" pitchFamily="34" charset="0"/>
                <a:cs typeface="Calibri" panose="020F0502020204030204" pitchFamily="34" charset="0"/>
              </a:rPr>
              <a:t>, revise and secure key knowledge so it becomes automatic.</a:t>
            </a:r>
          </a:p>
          <a:p>
            <a:pPr>
              <a:spcAft>
                <a:spcPts val="600"/>
              </a:spcAft>
              <a:buNone/>
            </a:pPr>
            <a:r>
              <a:rPr lang="en-US" sz="1400" b="1" dirty="0">
                <a:solidFill>
                  <a:srgbClr val="002060"/>
                </a:solidFill>
                <a:effectLst/>
                <a:latin typeface="Calibri" panose="020F0502020204030204" pitchFamily="34" charset="0"/>
                <a:ea typeface="Arial" panose="020B0604020202020204" pitchFamily="34" charset="0"/>
                <a:cs typeface="Calibri" panose="020F0502020204030204" pitchFamily="34" charset="0"/>
              </a:rPr>
              <a:t>Why daily practice matters:</a:t>
            </a:r>
          </a:p>
          <a:p>
            <a:pPr marL="800100" lvl="1" indent="-342900">
              <a:spcAft>
                <a:spcPts val="600"/>
              </a:spcAft>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Frequent retrieval strengthens memory and supports long-term learning</a:t>
            </a:r>
          </a:p>
          <a:p>
            <a:pPr marL="800100" lvl="1" indent="-342900">
              <a:spcAft>
                <a:spcPts val="600"/>
              </a:spcAft>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Practice builds automaticity in spelling, grammar and punctuation</a:t>
            </a:r>
          </a:p>
          <a:p>
            <a:pPr marL="800100" lvl="1" indent="-342900">
              <a:spcAft>
                <a:spcPts val="600"/>
              </a:spcAft>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Reduces cognitive load during writing lessons</a:t>
            </a:r>
          </a:p>
          <a:p>
            <a:pPr marL="800100" lvl="1" indent="-342900">
              <a:spcAft>
                <a:spcPts val="600"/>
              </a:spcAft>
              <a:buFont typeface="Symbol" panose="05050102010706020507" pitchFamily="18" charset="2"/>
              <a:buChar char=""/>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Allows quick identification and response to misconceptions</a:t>
            </a:r>
          </a:p>
          <a:p>
            <a:pPr>
              <a:spcAft>
                <a:spcPts val="600"/>
              </a:spcAft>
              <a:tabLst>
                <a:tab pos="228600" algn="l"/>
              </a:tabLst>
            </a:pPr>
            <a:r>
              <a:rPr lang="en-US" sz="1400" b="1" dirty="0">
                <a:solidFill>
                  <a:srgbClr val="002060"/>
                </a:solidFill>
                <a:latin typeface="Calibri" panose="020F0502020204030204" pitchFamily="34" charset="0"/>
                <a:ea typeface="MS Mincho" panose="02020609040205080304" pitchFamily="49" charset="-128"/>
                <a:cs typeface="Calibri" panose="020F0502020204030204" pitchFamily="34" charset="0"/>
              </a:rPr>
              <a:t>Key Skills Overview</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Our Key Skills sessions consist of grammar and punctuation practice through SATs-style questions, with one clear focus per week.</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Autumn 1 — Revisiting the Foundations</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Autumn 2 — Building Sentence Structure</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Spring 1 — Word Class and Punctuation</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Spring 2 — Word-Level Knowledge and Sentence Accuracy</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Summer 1 — Applying and Extending</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Summer 2 — Consolidation and Mastery</a:t>
            </a:r>
          </a:p>
          <a:p>
            <a:pPr>
              <a:spcAft>
                <a:spcPts val="600"/>
              </a:spcAft>
              <a:tabLst>
                <a:tab pos="228600" algn="l"/>
              </a:tabLst>
            </a:pPr>
            <a:endPar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endParaRPr>
          </a:p>
          <a:p>
            <a:pPr>
              <a:spcAft>
                <a:spcPts val="800"/>
              </a:spcAft>
              <a:buNone/>
            </a:pPr>
            <a:endParaRPr lang="en-GB" sz="1400" dirty="0">
              <a:solidFill>
                <a:srgbClr val="002060"/>
              </a:solidFill>
              <a:effectLst/>
              <a:latin typeface="Calibri" panose="020F0502020204030204" pitchFamily="34" charset="0"/>
              <a:ea typeface="Arial" panose="020B0604020202020204" pitchFamily="34" charset="0"/>
              <a:cs typeface="Calibri" panose="020F0502020204030204" pitchFamily="34" charset="0"/>
            </a:endParaRPr>
          </a:p>
        </p:txBody>
      </p:sp>
    </p:spTree>
    <p:extLst>
      <p:ext uri="{BB962C8B-B14F-4D97-AF65-F5344CB8AC3E}">
        <p14:creationId xmlns:p14="http://schemas.microsoft.com/office/powerpoint/2010/main" val="50238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AFD19-7353-C19A-1FEA-7E49AB66CC4A}"/>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79B2ACBE-3140-B7E1-17FA-945A1A30A7F5}"/>
              </a:ext>
            </a:extLst>
          </p:cNvPr>
          <p:cNvSpPr/>
          <p:nvPr/>
        </p:nvSpPr>
        <p:spPr>
          <a:xfrm>
            <a:off x="0" y="191345"/>
            <a:ext cx="6858000" cy="63161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AB824975-531B-39D0-878E-5CF5547C5796}"/>
              </a:ext>
            </a:extLst>
          </p:cNvPr>
          <p:cNvSpPr>
            <a:spLocks noGrp="1"/>
          </p:cNvSpPr>
          <p:nvPr>
            <p:ph type="title"/>
          </p:nvPr>
        </p:nvSpPr>
        <p:spPr>
          <a:xfrm>
            <a:off x="37425" y="-52100"/>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Key Stage 2 Key Skills</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BB1DCD2F-8EBB-84AF-3B2C-E45B5DD7C51F}"/>
              </a:ext>
            </a:extLst>
          </p:cNvPr>
          <p:cNvSpPr>
            <a:spLocks noGrp="1"/>
          </p:cNvSpPr>
          <p:nvPr>
            <p:ph type="sldNum" sz="quarter" idx="12"/>
          </p:nvPr>
        </p:nvSpPr>
        <p:spPr/>
        <p:txBody>
          <a:bodyPr/>
          <a:lstStyle/>
          <a:p>
            <a:fld id="{FDAC5580-7E25-4B18-AFD8-2B40AC086814}" type="slidenum">
              <a:rPr lang="en-GB" smtClean="0"/>
              <a:t>15</a:t>
            </a:fld>
            <a:endParaRPr lang="en-GB"/>
          </a:p>
        </p:txBody>
      </p:sp>
      <p:sp>
        <p:nvSpPr>
          <p:cNvPr id="4" name="TextBox 3">
            <a:extLst>
              <a:ext uri="{FF2B5EF4-FFF2-40B4-BE49-F238E27FC236}">
                <a16:creationId xmlns:a16="http://schemas.microsoft.com/office/drawing/2014/main" id="{C56BBEF4-7C92-F599-5ED4-896366F65BB2}"/>
              </a:ext>
            </a:extLst>
          </p:cNvPr>
          <p:cNvSpPr txBox="1"/>
          <p:nvPr/>
        </p:nvSpPr>
        <p:spPr>
          <a:xfrm>
            <a:off x="174585" y="977053"/>
            <a:ext cx="6461759" cy="3954929"/>
          </a:xfrm>
          <a:prstGeom prst="rect">
            <a:avLst/>
          </a:prstGeom>
          <a:noFill/>
        </p:spPr>
        <p:txBody>
          <a:bodyPr wrap="square">
            <a:spAutoFit/>
          </a:bodyPr>
          <a:lstStyle/>
          <a:p>
            <a:pPr>
              <a:spcAft>
                <a:spcPts val="600"/>
              </a:spcAft>
              <a:tabLst>
                <a:tab pos="228600" algn="l"/>
              </a:tabLst>
            </a:pPr>
            <a:r>
              <a:rPr lang="en-US" sz="1400" b="1" dirty="0">
                <a:solidFill>
                  <a:srgbClr val="002060"/>
                </a:solidFill>
                <a:latin typeface="Calibri" panose="020F0502020204030204" pitchFamily="34" charset="0"/>
                <a:ea typeface="MS Mincho" panose="02020609040205080304" pitchFamily="49" charset="-128"/>
                <a:cs typeface="Calibri" panose="020F0502020204030204" pitchFamily="34" charset="0"/>
              </a:rPr>
              <a:t>Daily Dictation</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Daily dictation is also part of this session and includes key spelling patterns and common exception words, punctuation and grammar content.</a:t>
            </a:r>
          </a:p>
          <a:p>
            <a:pPr>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Three sentences are planned for each week:</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One new sentence</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Two sentences revisited for review</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Opportunities to assess and respond to misconceptions</a:t>
            </a:r>
          </a:p>
          <a:p>
            <a:pPr>
              <a:spcAft>
                <a:spcPts val="600"/>
              </a:spcAft>
              <a:tabLst>
                <a:tab pos="228600" algn="l"/>
              </a:tabLst>
            </a:pPr>
            <a:r>
              <a:rPr lang="en-US" sz="1400" b="1" dirty="0">
                <a:solidFill>
                  <a:srgbClr val="002060"/>
                </a:solidFill>
                <a:latin typeface="Calibri" panose="020F0502020204030204" pitchFamily="34" charset="0"/>
                <a:ea typeface="MS Mincho" panose="02020609040205080304" pitchFamily="49" charset="-128"/>
                <a:cs typeface="Calibri" panose="020F0502020204030204" pitchFamily="34" charset="0"/>
              </a:rPr>
              <a:t>Key Principles for Staff</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This is daily practice, not assessment</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Focus on accuracy and thinking, not speed</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Ensure explicit modelling and feedback</a:t>
            </a:r>
          </a:p>
          <a:p>
            <a:pPr lvl="1">
              <a:spcAft>
                <a:spcPts val="600"/>
              </a:spcAft>
              <a:tabLst>
                <a:tab pos="228600" algn="l"/>
              </a:tabLst>
            </a:pPr>
            <a:r>
              <a:rPr lang="en-US"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Keep sessions short, focused and consistent</a:t>
            </a:r>
          </a:p>
          <a:p>
            <a:pPr>
              <a:spcAft>
                <a:spcPts val="600"/>
              </a:spcAft>
              <a:tabLst>
                <a:tab pos="228600" algn="l"/>
              </a:tabLs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Daily Key Skills sessions ensure pupils revisit, practise and </a:t>
            </a:r>
            <a:r>
              <a:rPr lang="en-GB" sz="1400" dirty="0" err="1">
                <a:solidFill>
                  <a:srgbClr val="002060"/>
                </a:solidFill>
                <a:latin typeface="Calibri" panose="020F0502020204030204" pitchFamily="34" charset="0"/>
                <a:ea typeface="MS Mincho" panose="02020609040205080304" pitchFamily="49" charset="-128"/>
                <a:cs typeface="Calibri" panose="020F0502020204030204" pitchFamily="34" charset="0"/>
              </a:rPr>
              <a:t>automatise</a:t>
            </a: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 the building blocks of writing, supporting fluency and success in extended writing.</a:t>
            </a:r>
            <a:endParaRPr lang="en-GB" sz="1400" dirty="0">
              <a:solidFill>
                <a:srgbClr val="002060"/>
              </a:solidFill>
              <a:effectLst/>
              <a:latin typeface="Calibri" panose="020F0502020204030204" pitchFamily="34" charset="0"/>
              <a:ea typeface="Arial" panose="020B060402020202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BD598C5-25AA-48AF-B6F5-8F4F6E9E3CD3}"/>
              </a:ext>
            </a:extLst>
          </p:cNvPr>
          <p:cNvPicPr>
            <a:picLocks noChangeAspect="1"/>
          </p:cNvPicPr>
          <p:nvPr/>
        </p:nvPicPr>
        <p:blipFill rotWithShape="1">
          <a:blip r:embed="rId2">
            <a:extLst>
              <a:ext uri="{28A0092B-C50C-407E-A947-70E740481C1C}">
                <a14:useLocalDpi xmlns:a14="http://schemas.microsoft.com/office/drawing/2010/main" val="0"/>
              </a:ext>
            </a:extLst>
          </a:blip>
          <a:srcRect l="4875" t="2067" r="12254" b="17577"/>
          <a:stretch>
            <a:fillRect/>
          </a:stretch>
        </p:blipFill>
        <p:spPr bwMode="auto">
          <a:xfrm>
            <a:off x="809167" y="5152515"/>
            <a:ext cx="5192594" cy="377643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602390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FF9BC-B9C4-E531-B768-E6408563813F}"/>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52CB81F2-F9F2-B0B8-B965-09F0D8E9E6F7}"/>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7A16ADF-E0C8-B140-39D5-24022166C6F8}"/>
              </a:ext>
            </a:extLst>
          </p:cNvPr>
          <p:cNvSpPr/>
          <p:nvPr/>
        </p:nvSpPr>
        <p:spPr>
          <a:xfrm>
            <a:off x="0" y="197200"/>
            <a:ext cx="6858000" cy="817784"/>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ED3366DD-F258-48E6-B0E0-9E4F35C3A006}"/>
              </a:ext>
            </a:extLst>
          </p:cNvPr>
          <p:cNvSpPr txBox="1">
            <a:spLocks/>
          </p:cNvSpPr>
          <p:nvPr/>
        </p:nvSpPr>
        <p:spPr>
          <a:xfrm>
            <a:off x="97492" y="-48767"/>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Progression in Oracy</a:t>
            </a:r>
          </a:p>
        </p:txBody>
      </p:sp>
      <p:sp>
        <p:nvSpPr>
          <p:cNvPr id="2" name="Slide Number Placeholder 1">
            <a:extLst>
              <a:ext uri="{FF2B5EF4-FFF2-40B4-BE49-F238E27FC236}">
                <a16:creationId xmlns:a16="http://schemas.microsoft.com/office/drawing/2014/main" id="{2671BB85-F80F-1662-9AAD-00738AAEEBD1}"/>
              </a:ext>
            </a:extLst>
          </p:cNvPr>
          <p:cNvSpPr>
            <a:spLocks noGrp="1"/>
          </p:cNvSpPr>
          <p:nvPr>
            <p:ph type="sldNum" sz="quarter" idx="12"/>
          </p:nvPr>
        </p:nvSpPr>
        <p:spPr/>
        <p:txBody>
          <a:bodyPr/>
          <a:lstStyle/>
          <a:p>
            <a:fld id="{FDAC5580-7E25-4B18-AFD8-2B40AC086814}" type="slidenum">
              <a:rPr lang="en-GB" smtClean="0"/>
              <a:t>16</a:t>
            </a:fld>
            <a:endParaRPr lang="en-GB"/>
          </a:p>
        </p:txBody>
      </p:sp>
      <p:pic>
        <p:nvPicPr>
          <p:cNvPr id="5" name="Picture 4">
            <a:extLst>
              <a:ext uri="{FF2B5EF4-FFF2-40B4-BE49-F238E27FC236}">
                <a16:creationId xmlns:a16="http://schemas.microsoft.com/office/drawing/2014/main" id="{EF96B5FE-B9D6-E12D-4F07-26AF283F7FB1}"/>
              </a:ext>
            </a:extLst>
          </p:cNvPr>
          <p:cNvPicPr>
            <a:picLocks noChangeAspect="1"/>
          </p:cNvPicPr>
          <p:nvPr/>
        </p:nvPicPr>
        <p:blipFill>
          <a:blip r:embed="rId2"/>
          <a:stretch>
            <a:fillRect/>
          </a:stretch>
        </p:blipFill>
        <p:spPr>
          <a:xfrm>
            <a:off x="1401007" y="3508230"/>
            <a:ext cx="4055983" cy="2834787"/>
          </a:xfrm>
          <a:prstGeom prst="rect">
            <a:avLst/>
          </a:prstGeom>
        </p:spPr>
      </p:pic>
      <p:sp>
        <p:nvSpPr>
          <p:cNvPr id="10" name="TextBox 9">
            <a:extLst>
              <a:ext uri="{FF2B5EF4-FFF2-40B4-BE49-F238E27FC236}">
                <a16:creationId xmlns:a16="http://schemas.microsoft.com/office/drawing/2014/main" id="{635373D2-ACAC-9F93-F6EA-0A2910B81D15}"/>
              </a:ext>
            </a:extLst>
          </p:cNvPr>
          <p:cNvSpPr txBox="1"/>
          <p:nvPr/>
        </p:nvSpPr>
        <p:spPr>
          <a:xfrm>
            <a:off x="177171" y="1100771"/>
            <a:ext cx="6461759" cy="2462213"/>
          </a:xfrm>
          <a:prstGeom prst="rect">
            <a:avLst/>
          </a:prstGeom>
          <a:noFill/>
        </p:spPr>
        <p:txBody>
          <a:bodyPr wrap="square">
            <a:spAutoFit/>
          </a:bodyPr>
          <a:lstStyle/>
          <a:p>
            <a:r>
              <a:rPr lang="en-US" sz="1400" dirty="0">
                <a:solidFill>
                  <a:srgbClr val="002060"/>
                </a:solidFill>
                <a:effectLst/>
                <a:latin typeface="Calibri" panose="020F0502020204030204" pitchFamily="34" charset="0"/>
                <a:ea typeface="Aptos" panose="020B0004020202020204" pitchFamily="34" charset="0"/>
              </a:rPr>
              <a:t>Developing articulate, confident speakers who engage positively with others is a key intent of the TPAT writing curriculum. We </a:t>
            </a:r>
            <a:r>
              <a:rPr lang="en-US" sz="1400" dirty="0" err="1">
                <a:solidFill>
                  <a:srgbClr val="002060"/>
                </a:solidFill>
                <a:effectLst/>
                <a:latin typeface="Calibri" panose="020F0502020204030204" pitchFamily="34" charset="0"/>
                <a:ea typeface="Aptos" panose="020B0004020202020204" pitchFamily="34" charset="0"/>
              </a:rPr>
              <a:t>prioritise</a:t>
            </a:r>
            <a:r>
              <a:rPr lang="en-US" sz="1400" dirty="0">
                <a:solidFill>
                  <a:srgbClr val="002060"/>
                </a:solidFill>
                <a:effectLst/>
                <a:latin typeface="Calibri" panose="020F0502020204030204" pitchFamily="34" charset="0"/>
                <a:ea typeface="Aptos" panose="020B0004020202020204" pitchFamily="34" charset="0"/>
              </a:rPr>
              <a:t> the explicit teaching of oracy through a progressive approach that builds the physical skills of speaking, alongside the linguistic skills of vocabulary choice and grammatical accuracy. Through structured opportunities for talk, children refine their ability to express ideas clearly and purposefully.</a:t>
            </a:r>
          </a:p>
          <a:p>
            <a:r>
              <a:rPr lang="en-US" sz="1400" dirty="0">
                <a:solidFill>
                  <a:srgbClr val="002060"/>
                </a:solidFill>
                <a:effectLst/>
                <a:latin typeface="Calibri" panose="020F0502020204030204" pitchFamily="34" charset="0"/>
                <a:ea typeface="Aptos" panose="020B0004020202020204" pitchFamily="34" charset="0"/>
              </a:rPr>
              <a:t>Oracy is also central to thinking. We use talk to deepen knowledge, strengthen understanding, and develop reasoning, enabling children to rehearse, shape and extend their ideas before writing. Alongside this, we foster the social aspects of oracy, ensuring pupils learn to listen attentively, collaborate effectively, and respond respectfully and thoughtfully to the views of others.</a:t>
            </a:r>
            <a:endParaRPr lang="en-GB" sz="1400" dirty="0">
              <a:solidFill>
                <a:srgbClr val="002060"/>
              </a:solidFill>
            </a:endParaRPr>
          </a:p>
        </p:txBody>
      </p:sp>
      <p:pic>
        <p:nvPicPr>
          <p:cNvPr id="11" name="Picture 10">
            <a:extLst>
              <a:ext uri="{FF2B5EF4-FFF2-40B4-BE49-F238E27FC236}">
                <a16:creationId xmlns:a16="http://schemas.microsoft.com/office/drawing/2014/main" id="{A17D5CAE-7F4A-C47C-085B-FE352A9F19B9}"/>
              </a:ext>
            </a:extLst>
          </p:cNvPr>
          <p:cNvPicPr>
            <a:picLocks noChangeAspect="1"/>
          </p:cNvPicPr>
          <p:nvPr/>
        </p:nvPicPr>
        <p:blipFill>
          <a:blip r:embed="rId3"/>
          <a:stretch>
            <a:fillRect/>
          </a:stretch>
        </p:blipFill>
        <p:spPr>
          <a:xfrm>
            <a:off x="914192" y="6401364"/>
            <a:ext cx="5029615" cy="3182724"/>
          </a:xfrm>
          <a:prstGeom prst="rect">
            <a:avLst/>
          </a:prstGeom>
        </p:spPr>
      </p:pic>
    </p:spTree>
    <p:extLst>
      <p:ext uri="{BB962C8B-B14F-4D97-AF65-F5344CB8AC3E}">
        <p14:creationId xmlns:p14="http://schemas.microsoft.com/office/powerpoint/2010/main" val="323833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D876D-A6C4-1DE3-EFF3-A0A5D7DE4C81}"/>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07366CCB-F977-2DD3-662C-2569E6769212}"/>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F86B75B-1557-3405-39E7-4AEDB1356FE9}"/>
              </a:ext>
            </a:extLst>
          </p:cNvPr>
          <p:cNvSpPr/>
          <p:nvPr/>
        </p:nvSpPr>
        <p:spPr>
          <a:xfrm>
            <a:off x="0" y="197200"/>
            <a:ext cx="6858000" cy="817784"/>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66CDC6CF-6A75-FA11-E95D-3668C4704F6B}"/>
              </a:ext>
            </a:extLst>
          </p:cNvPr>
          <p:cNvSpPr txBox="1">
            <a:spLocks/>
          </p:cNvSpPr>
          <p:nvPr/>
        </p:nvSpPr>
        <p:spPr>
          <a:xfrm>
            <a:off x="97492" y="-48767"/>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Progression in Oracy</a:t>
            </a:r>
          </a:p>
        </p:txBody>
      </p:sp>
      <p:sp>
        <p:nvSpPr>
          <p:cNvPr id="2" name="Slide Number Placeholder 1">
            <a:extLst>
              <a:ext uri="{FF2B5EF4-FFF2-40B4-BE49-F238E27FC236}">
                <a16:creationId xmlns:a16="http://schemas.microsoft.com/office/drawing/2014/main" id="{F9FEC5E1-7BCD-29CD-96BC-F64FE695ADBA}"/>
              </a:ext>
            </a:extLst>
          </p:cNvPr>
          <p:cNvSpPr>
            <a:spLocks noGrp="1"/>
          </p:cNvSpPr>
          <p:nvPr>
            <p:ph type="sldNum" sz="quarter" idx="12"/>
          </p:nvPr>
        </p:nvSpPr>
        <p:spPr/>
        <p:txBody>
          <a:bodyPr/>
          <a:lstStyle/>
          <a:p>
            <a:fld id="{FDAC5580-7E25-4B18-AFD8-2B40AC086814}" type="slidenum">
              <a:rPr lang="en-GB" smtClean="0"/>
              <a:t>17</a:t>
            </a:fld>
            <a:endParaRPr lang="en-GB"/>
          </a:p>
        </p:txBody>
      </p:sp>
      <p:pic>
        <p:nvPicPr>
          <p:cNvPr id="9" name="Picture 8">
            <a:extLst>
              <a:ext uri="{FF2B5EF4-FFF2-40B4-BE49-F238E27FC236}">
                <a16:creationId xmlns:a16="http://schemas.microsoft.com/office/drawing/2014/main" id="{AECFB2F4-4CF0-8DAC-EAFF-E1362523A667}"/>
              </a:ext>
            </a:extLst>
          </p:cNvPr>
          <p:cNvPicPr>
            <a:picLocks noChangeAspect="1"/>
          </p:cNvPicPr>
          <p:nvPr/>
        </p:nvPicPr>
        <p:blipFill>
          <a:blip r:embed="rId2"/>
          <a:stretch>
            <a:fillRect/>
          </a:stretch>
        </p:blipFill>
        <p:spPr>
          <a:xfrm>
            <a:off x="421419" y="1088176"/>
            <a:ext cx="5983854" cy="4027472"/>
          </a:xfrm>
          <a:prstGeom prst="rect">
            <a:avLst/>
          </a:prstGeom>
        </p:spPr>
      </p:pic>
      <p:pic>
        <p:nvPicPr>
          <p:cNvPr id="11" name="Picture 10">
            <a:extLst>
              <a:ext uri="{FF2B5EF4-FFF2-40B4-BE49-F238E27FC236}">
                <a16:creationId xmlns:a16="http://schemas.microsoft.com/office/drawing/2014/main" id="{2A620D1B-E91F-3357-89AB-914B1872F67F}"/>
              </a:ext>
            </a:extLst>
          </p:cNvPr>
          <p:cNvPicPr>
            <a:picLocks noChangeAspect="1"/>
          </p:cNvPicPr>
          <p:nvPr/>
        </p:nvPicPr>
        <p:blipFill>
          <a:blip r:embed="rId3"/>
          <a:srcRect t="1423"/>
          <a:stretch>
            <a:fillRect/>
          </a:stretch>
        </p:blipFill>
        <p:spPr>
          <a:xfrm>
            <a:off x="462107" y="5115648"/>
            <a:ext cx="5933786" cy="3703531"/>
          </a:xfrm>
          <a:prstGeom prst="rect">
            <a:avLst/>
          </a:prstGeom>
        </p:spPr>
      </p:pic>
    </p:spTree>
    <p:extLst>
      <p:ext uri="{BB962C8B-B14F-4D97-AF65-F5344CB8AC3E}">
        <p14:creationId xmlns:p14="http://schemas.microsoft.com/office/powerpoint/2010/main" val="3944584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28FF9-414F-28D6-7764-C20E5F90C0F0}"/>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AB7BD537-E53E-730F-7A8E-2415E1280D5E}"/>
              </a:ext>
            </a:extLst>
          </p:cNvPr>
          <p:cNvSpPr/>
          <p:nvPr/>
        </p:nvSpPr>
        <p:spPr>
          <a:xfrm>
            <a:off x="0" y="191345"/>
            <a:ext cx="6858000" cy="67733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7FB0FDA6-171C-FF92-8A4F-6DBFDE8F39CA}"/>
              </a:ext>
            </a:extLst>
          </p:cNvPr>
          <p:cNvSpPr>
            <a:spLocks noGrp="1"/>
          </p:cNvSpPr>
          <p:nvPr>
            <p:ph type="title"/>
          </p:nvPr>
        </p:nvSpPr>
        <p:spPr>
          <a:xfrm>
            <a:off x="97492" y="-95448"/>
            <a:ext cx="6461759" cy="1170711"/>
          </a:xfrm>
        </p:spPr>
        <p:txBody>
          <a:bodyPr/>
          <a:lstStyle/>
          <a:p>
            <a:r>
              <a:rPr lang="en-US" sz="2000" b="1" dirty="0">
                <a:solidFill>
                  <a:schemeClr val="bg1"/>
                </a:solidFill>
                <a:latin typeface="Calibri" panose="020F0502020204030204" pitchFamily="34" charset="0"/>
                <a:cs typeface="Calibri" panose="020F0502020204030204" pitchFamily="34" charset="0"/>
              </a:rPr>
              <a:t>Handwriting</a:t>
            </a:r>
            <a:endParaRPr lang="en-GB"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81FC71D6-69E4-AB73-4440-C6954EF735EC}"/>
              </a:ext>
            </a:extLst>
          </p:cNvPr>
          <p:cNvSpPr>
            <a:spLocks noGrp="1"/>
          </p:cNvSpPr>
          <p:nvPr>
            <p:ph type="sldNum" sz="quarter" idx="12"/>
          </p:nvPr>
        </p:nvSpPr>
        <p:spPr/>
        <p:txBody>
          <a:bodyPr/>
          <a:lstStyle/>
          <a:p>
            <a:fld id="{FDAC5580-7E25-4B18-AFD8-2B40AC086814}" type="slidenum">
              <a:rPr lang="en-GB" smtClean="0"/>
              <a:t>18</a:t>
            </a:fld>
            <a:endParaRPr lang="en-GB" dirty="0"/>
          </a:p>
        </p:txBody>
      </p:sp>
      <p:sp>
        <p:nvSpPr>
          <p:cNvPr id="6" name="Title 1">
            <a:extLst>
              <a:ext uri="{FF2B5EF4-FFF2-40B4-BE49-F238E27FC236}">
                <a16:creationId xmlns:a16="http://schemas.microsoft.com/office/drawing/2014/main" id="{CAF71269-3A05-0A14-0D0D-E47373EC13A8}"/>
              </a:ext>
            </a:extLst>
          </p:cNvPr>
          <p:cNvSpPr txBox="1">
            <a:spLocks/>
          </p:cNvSpPr>
          <p:nvPr/>
        </p:nvSpPr>
        <p:spPr>
          <a:xfrm>
            <a:off x="243840" y="3285785"/>
            <a:ext cx="11419839" cy="220632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a:solidFill>
                <a:schemeClr val="accent1">
                  <a:lumMod val="75000"/>
                </a:schemeClr>
              </a:solidFill>
            </a:endParaRPr>
          </a:p>
          <a:p>
            <a:endParaRPr lang="en-GB" sz="3200">
              <a:solidFill>
                <a:schemeClr val="accent1">
                  <a:lumMod val="75000"/>
                </a:schemeClr>
              </a:solidFill>
            </a:endParaRPr>
          </a:p>
        </p:txBody>
      </p:sp>
      <p:pic>
        <p:nvPicPr>
          <p:cNvPr id="9" name="Picture 8">
            <a:extLst>
              <a:ext uri="{FF2B5EF4-FFF2-40B4-BE49-F238E27FC236}">
                <a16:creationId xmlns:a16="http://schemas.microsoft.com/office/drawing/2014/main" id="{788A2D9D-952F-C9FC-7461-8E9B0EE426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126" y="7114056"/>
            <a:ext cx="1461865" cy="404202"/>
          </a:xfrm>
          <a:prstGeom prst="rect">
            <a:avLst/>
          </a:prstGeom>
          <a:ln>
            <a:solidFill>
              <a:schemeClr val="accent1"/>
            </a:solidFill>
          </a:ln>
        </p:spPr>
      </p:pic>
      <p:pic>
        <p:nvPicPr>
          <p:cNvPr id="10" name="Picture 9">
            <a:extLst>
              <a:ext uri="{FF2B5EF4-FFF2-40B4-BE49-F238E27FC236}">
                <a16:creationId xmlns:a16="http://schemas.microsoft.com/office/drawing/2014/main" id="{4FC916D4-B1C1-6266-BB46-BA514421C4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661" y="5696516"/>
            <a:ext cx="844639" cy="760867"/>
          </a:xfrm>
          <a:prstGeom prst="rect">
            <a:avLst/>
          </a:prstGeom>
          <a:ln>
            <a:solidFill>
              <a:schemeClr val="accent1"/>
            </a:solidFill>
          </a:ln>
        </p:spPr>
      </p:pic>
      <p:pic>
        <p:nvPicPr>
          <p:cNvPr id="11" name="Picture 10">
            <a:extLst>
              <a:ext uri="{FF2B5EF4-FFF2-40B4-BE49-F238E27FC236}">
                <a16:creationId xmlns:a16="http://schemas.microsoft.com/office/drawing/2014/main" id="{353C084D-C82F-26D6-3900-805457C36B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479" y="7626056"/>
            <a:ext cx="1461865" cy="533459"/>
          </a:xfrm>
          <a:prstGeom prst="rect">
            <a:avLst/>
          </a:prstGeom>
          <a:ln>
            <a:solidFill>
              <a:schemeClr val="accent1"/>
            </a:solidFill>
          </a:ln>
        </p:spPr>
      </p:pic>
      <p:pic>
        <p:nvPicPr>
          <p:cNvPr id="14" name="Picture 13">
            <a:extLst>
              <a:ext uri="{FF2B5EF4-FFF2-40B4-BE49-F238E27FC236}">
                <a16:creationId xmlns:a16="http://schemas.microsoft.com/office/drawing/2014/main" id="{27E2A063-91E4-7A45-74E4-3EDE6E2F98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132" y="6544813"/>
            <a:ext cx="1357191" cy="461445"/>
          </a:xfrm>
          <a:prstGeom prst="rect">
            <a:avLst/>
          </a:prstGeom>
          <a:ln>
            <a:solidFill>
              <a:schemeClr val="accent1"/>
            </a:solidFill>
          </a:ln>
        </p:spPr>
      </p:pic>
      <p:pic>
        <p:nvPicPr>
          <p:cNvPr id="15" name="Picture 14">
            <a:extLst>
              <a:ext uri="{FF2B5EF4-FFF2-40B4-BE49-F238E27FC236}">
                <a16:creationId xmlns:a16="http://schemas.microsoft.com/office/drawing/2014/main" id="{0F901C63-883F-15B5-E957-77ADE354369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84991" y="8226446"/>
            <a:ext cx="1333980" cy="594722"/>
          </a:xfrm>
          <a:prstGeom prst="rect">
            <a:avLst/>
          </a:prstGeom>
          <a:noFill/>
          <a:ln>
            <a:solidFill>
              <a:schemeClr val="tx1"/>
            </a:solidFill>
          </a:ln>
        </p:spPr>
      </p:pic>
      <p:pic>
        <p:nvPicPr>
          <p:cNvPr id="16" name="Picture 15" descr="Little Wandle Letters and Sounds Revised (@LettersSounds) / Posts / X">
            <a:extLst>
              <a:ext uri="{FF2B5EF4-FFF2-40B4-BE49-F238E27FC236}">
                <a16:creationId xmlns:a16="http://schemas.microsoft.com/office/drawing/2014/main" id="{CFBF3C0A-022E-2D1C-DD11-AA095D289EB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819" y="8888099"/>
            <a:ext cx="820701" cy="820701"/>
          </a:xfrm>
          <a:prstGeom prst="rect">
            <a:avLst/>
          </a:prstGeom>
          <a:noFill/>
          <a:ln>
            <a:solidFill>
              <a:schemeClr val="accent1"/>
            </a:solidFill>
          </a:ln>
        </p:spPr>
      </p:pic>
      <p:sp>
        <p:nvSpPr>
          <p:cNvPr id="17" name="TextBox 16">
            <a:extLst>
              <a:ext uri="{FF2B5EF4-FFF2-40B4-BE49-F238E27FC236}">
                <a16:creationId xmlns:a16="http://schemas.microsoft.com/office/drawing/2014/main" id="{6867458F-F2CC-E165-E62C-B1D271B8DA40}"/>
              </a:ext>
            </a:extLst>
          </p:cNvPr>
          <p:cNvSpPr txBox="1"/>
          <p:nvPr/>
        </p:nvSpPr>
        <p:spPr>
          <a:xfrm>
            <a:off x="187584" y="5271767"/>
            <a:ext cx="6097772" cy="307777"/>
          </a:xfrm>
          <a:prstGeom prst="rect">
            <a:avLst/>
          </a:prstGeom>
          <a:noFill/>
        </p:spPr>
        <p:txBody>
          <a:bodyPr wrap="square">
            <a:spAutoFit/>
          </a:bodyPr>
          <a:lstStyle/>
          <a:p>
            <a:r>
              <a:rPr lang="en-GB" sz="1400" b="1" kern="100" dirty="0">
                <a:solidFill>
                  <a:srgbClr val="002060"/>
                </a:solidFill>
                <a:effectLst/>
                <a:ea typeface="Aptos" panose="020B0004020202020204" pitchFamily="34" charset="0"/>
                <a:cs typeface="Times New Roman" panose="02020603050405020304" pitchFamily="18" charset="0"/>
              </a:rPr>
              <a:t>Chosen Trust Schemes</a:t>
            </a:r>
            <a:endParaRPr lang="en-GB" sz="1400" b="1" dirty="0"/>
          </a:p>
        </p:txBody>
      </p:sp>
      <p:sp>
        <p:nvSpPr>
          <p:cNvPr id="5" name="Rectangle 4">
            <a:extLst>
              <a:ext uri="{FF2B5EF4-FFF2-40B4-BE49-F238E27FC236}">
                <a16:creationId xmlns:a16="http://schemas.microsoft.com/office/drawing/2014/main" id="{A84EBD7F-CCA1-4569-9F6F-2AC2E18B30D1}"/>
              </a:ext>
            </a:extLst>
          </p:cNvPr>
          <p:cNvSpPr/>
          <p:nvPr/>
        </p:nvSpPr>
        <p:spPr>
          <a:xfrm>
            <a:off x="1926500" y="5880147"/>
            <a:ext cx="4594665" cy="523220"/>
          </a:xfrm>
          <a:prstGeom prst="rect">
            <a:avLst/>
          </a:prstGeom>
        </p:spPr>
        <p:txBody>
          <a:bodyPr wrap="squar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https://global.oup.com/education/content/primary/series/nelson-primary/nelson-handwriting-3ed/?region=uk</a:t>
            </a:r>
          </a:p>
        </p:txBody>
      </p:sp>
      <p:sp>
        <p:nvSpPr>
          <p:cNvPr id="7" name="Rectangle 6">
            <a:extLst>
              <a:ext uri="{FF2B5EF4-FFF2-40B4-BE49-F238E27FC236}">
                <a16:creationId xmlns:a16="http://schemas.microsoft.com/office/drawing/2014/main" id="{236437A5-1714-4456-8459-0C395D15C9DD}"/>
              </a:ext>
            </a:extLst>
          </p:cNvPr>
          <p:cNvSpPr/>
          <p:nvPr/>
        </p:nvSpPr>
        <p:spPr>
          <a:xfrm>
            <a:off x="1926500" y="6697996"/>
            <a:ext cx="2543773" cy="307777"/>
          </a:xfrm>
          <a:prstGeom prst="rect">
            <a:avLst/>
          </a:prstGeom>
        </p:spPr>
        <p:txBody>
          <a:bodyPr wrap="non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https://www.kineticletters.com/</a:t>
            </a:r>
          </a:p>
        </p:txBody>
      </p:sp>
      <p:sp>
        <p:nvSpPr>
          <p:cNvPr id="18" name="Rectangle 17">
            <a:extLst>
              <a:ext uri="{FF2B5EF4-FFF2-40B4-BE49-F238E27FC236}">
                <a16:creationId xmlns:a16="http://schemas.microsoft.com/office/drawing/2014/main" id="{3F0B0EA7-396E-4F4B-99A6-E4C75DB49E40}"/>
              </a:ext>
            </a:extLst>
          </p:cNvPr>
          <p:cNvSpPr/>
          <p:nvPr/>
        </p:nvSpPr>
        <p:spPr>
          <a:xfrm>
            <a:off x="1937153" y="7166715"/>
            <a:ext cx="3429000" cy="307777"/>
          </a:xfrm>
          <a:prstGeom prst="rect">
            <a:avLst/>
          </a:prstGeom>
        </p:spPr>
        <p:txBody>
          <a:bodyPr>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https://www.letterjoin.co.uk/index.html</a:t>
            </a:r>
          </a:p>
        </p:txBody>
      </p:sp>
      <p:sp>
        <p:nvSpPr>
          <p:cNvPr id="20" name="Rectangle 19">
            <a:extLst>
              <a:ext uri="{FF2B5EF4-FFF2-40B4-BE49-F238E27FC236}">
                <a16:creationId xmlns:a16="http://schemas.microsoft.com/office/drawing/2014/main" id="{DC210946-6F46-429B-B0A1-486CE0D6AAC1}"/>
              </a:ext>
            </a:extLst>
          </p:cNvPr>
          <p:cNvSpPr/>
          <p:nvPr/>
        </p:nvSpPr>
        <p:spPr>
          <a:xfrm>
            <a:off x="1937153" y="7635434"/>
            <a:ext cx="4802845" cy="523220"/>
          </a:xfrm>
          <a:prstGeom prst="rect">
            <a:avLst/>
          </a:prstGeom>
        </p:spPr>
        <p:txBody>
          <a:bodyPr wrap="squar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https://www.cambridge.org/gb/education/subject/english/literacy/penpals-handwriting-2nd-edition</a:t>
            </a:r>
          </a:p>
        </p:txBody>
      </p:sp>
      <p:sp>
        <p:nvSpPr>
          <p:cNvPr id="21" name="Rectangle 20">
            <a:extLst>
              <a:ext uri="{FF2B5EF4-FFF2-40B4-BE49-F238E27FC236}">
                <a16:creationId xmlns:a16="http://schemas.microsoft.com/office/drawing/2014/main" id="{E46F0A0D-77F2-46D2-8D85-35D47AC01C45}"/>
              </a:ext>
            </a:extLst>
          </p:cNvPr>
          <p:cNvSpPr/>
          <p:nvPr/>
        </p:nvSpPr>
        <p:spPr>
          <a:xfrm>
            <a:off x="1926500" y="8369918"/>
            <a:ext cx="3429000" cy="307777"/>
          </a:xfrm>
          <a:prstGeom prst="rect">
            <a:avLst/>
          </a:prstGeom>
        </p:spPr>
        <p:txBody>
          <a:bodyPr>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https://www.ruthmiskin.com/handwriting/</a:t>
            </a:r>
          </a:p>
        </p:txBody>
      </p:sp>
      <p:sp>
        <p:nvSpPr>
          <p:cNvPr id="22" name="Rectangle 21">
            <a:extLst>
              <a:ext uri="{FF2B5EF4-FFF2-40B4-BE49-F238E27FC236}">
                <a16:creationId xmlns:a16="http://schemas.microsoft.com/office/drawing/2014/main" id="{63831144-8696-4578-84B3-4B672220C550}"/>
              </a:ext>
            </a:extLst>
          </p:cNvPr>
          <p:cNvSpPr/>
          <p:nvPr/>
        </p:nvSpPr>
        <p:spPr>
          <a:xfrm>
            <a:off x="1932588" y="9181397"/>
            <a:ext cx="2607765" cy="307777"/>
          </a:xfrm>
          <a:prstGeom prst="rect">
            <a:avLst/>
          </a:prstGeom>
        </p:spPr>
        <p:txBody>
          <a:bodyPr wrap="non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https://www.littlewandle.org.uk/</a:t>
            </a:r>
          </a:p>
        </p:txBody>
      </p:sp>
      <p:sp>
        <p:nvSpPr>
          <p:cNvPr id="3" name="TextBox 2">
            <a:extLst>
              <a:ext uri="{FF2B5EF4-FFF2-40B4-BE49-F238E27FC236}">
                <a16:creationId xmlns:a16="http://schemas.microsoft.com/office/drawing/2014/main" id="{4B35948C-2DF3-C9E3-2FFE-C9B516789882}"/>
              </a:ext>
            </a:extLst>
          </p:cNvPr>
          <p:cNvSpPr txBox="1"/>
          <p:nvPr/>
        </p:nvSpPr>
        <p:spPr>
          <a:xfrm>
            <a:off x="308642" y="1029623"/>
            <a:ext cx="6097772" cy="4124206"/>
          </a:xfrm>
          <a:prstGeom prst="rect">
            <a:avLst/>
          </a:prstGeom>
          <a:noFill/>
        </p:spPr>
        <p:txBody>
          <a:bodyPr wrap="square">
            <a:spAutoFit/>
          </a:bodyPr>
          <a:lstStyle/>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Handwriting is taught discretely, in a daily 10 to 15 minute session, to ensure pupils develop fluent, legible and automatic transcription skills, in line with the DfE Writing Framework (2025). Writing is cognitively demanding, requiring pupils to manage letter formation, spelling and composition simultaneously. The framework emphasises that handwriting should be explicitly taught from Reception and practised regularly so that it becomes automatic, freeing up working memory for sentence construction and idea development.  A structured approach to handwriting, including the explicit teaching of letter formation, joins and posture, enables pupils to build fluency and write efficiently and with confidence across the curriculum.</a:t>
            </a:r>
          </a:p>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Handwriting is taught discretely because it is a physical and motor-based skill, distinct from the linguistic knowledge required for spelling. When it is not secure, pupils’ cognitive effort is focused on letter formation, limiting their ability to focus on to spelling, sentence structure and composition.  </a:t>
            </a:r>
          </a:p>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Research shows that improving handwriting fluency has a direct impact on overall writing fluency, reinforcing the importance of regular, focused practice.  Teaching handwriting separately ensures pupils develop the physical automaticity needed for clear, fluent and effective written communication.</a:t>
            </a:r>
          </a:p>
        </p:txBody>
      </p:sp>
    </p:spTree>
    <p:extLst>
      <p:ext uri="{BB962C8B-B14F-4D97-AF65-F5344CB8AC3E}">
        <p14:creationId xmlns:p14="http://schemas.microsoft.com/office/powerpoint/2010/main" val="4261142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E91D0-BC56-F755-176F-2465F94CBDDA}"/>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4523E7D7-8567-39E3-3987-C47ED1FECD84}"/>
              </a:ext>
            </a:extLst>
          </p:cNvPr>
          <p:cNvSpPr/>
          <p:nvPr/>
        </p:nvSpPr>
        <p:spPr>
          <a:xfrm>
            <a:off x="0" y="191345"/>
            <a:ext cx="6858000" cy="72305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itle 1">
            <a:extLst>
              <a:ext uri="{FF2B5EF4-FFF2-40B4-BE49-F238E27FC236}">
                <a16:creationId xmlns:a16="http://schemas.microsoft.com/office/drawing/2014/main" id="{5B1B0C64-1ABD-DF7F-DDFC-9BED3F9F7EDB}"/>
              </a:ext>
            </a:extLst>
          </p:cNvPr>
          <p:cNvSpPr>
            <a:spLocks noGrp="1"/>
          </p:cNvSpPr>
          <p:nvPr>
            <p:ph type="title"/>
          </p:nvPr>
        </p:nvSpPr>
        <p:spPr>
          <a:xfrm>
            <a:off x="97492" y="-43631"/>
            <a:ext cx="6461759" cy="1170711"/>
          </a:xfrm>
        </p:spPr>
        <p:txBody>
          <a:bodyPr>
            <a:normAutofit/>
          </a:bodyPr>
          <a:lstStyle/>
          <a:p>
            <a:r>
              <a:rPr lang="en-US" sz="2000" b="1" dirty="0">
                <a:solidFill>
                  <a:schemeClr val="bg1"/>
                </a:solidFill>
                <a:latin typeface="Calibri" panose="020F0502020204030204" pitchFamily="34" charset="0"/>
                <a:cs typeface="Calibri" panose="020F0502020204030204" pitchFamily="34" charset="0"/>
              </a:rPr>
              <a:t>Spelling</a:t>
            </a:r>
            <a:endParaRPr lang="en-GB" sz="2000" b="1" dirty="0">
              <a:solidFill>
                <a:schemeClr val="bg1"/>
              </a:solidFill>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a16="http://schemas.microsoft.com/office/drawing/2014/main" id="{E8F2731E-0D72-BD29-3C36-67487E5D99FD}"/>
              </a:ext>
            </a:extLst>
          </p:cNvPr>
          <p:cNvSpPr>
            <a:spLocks noGrp="1"/>
          </p:cNvSpPr>
          <p:nvPr>
            <p:ph type="sldNum" sz="quarter" idx="12"/>
          </p:nvPr>
        </p:nvSpPr>
        <p:spPr/>
        <p:txBody>
          <a:bodyPr/>
          <a:lstStyle/>
          <a:p>
            <a:fld id="{FDAC5580-7E25-4B18-AFD8-2B40AC086814}" type="slidenum">
              <a:rPr lang="en-GB" smtClean="0"/>
              <a:t>19</a:t>
            </a:fld>
            <a:endParaRPr lang="en-GB"/>
          </a:p>
        </p:txBody>
      </p:sp>
      <p:sp>
        <p:nvSpPr>
          <p:cNvPr id="6" name="Title 1">
            <a:extLst>
              <a:ext uri="{FF2B5EF4-FFF2-40B4-BE49-F238E27FC236}">
                <a16:creationId xmlns:a16="http://schemas.microsoft.com/office/drawing/2014/main" id="{F43EA3E1-770C-D4E8-B7F5-E92FC8FC6F5E}"/>
              </a:ext>
            </a:extLst>
          </p:cNvPr>
          <p:cNvSpPr txBox="1">
            <a:spLocks/>
          </p:cNvSpPr>
          <p:nvPr/>
        </p:nvSpPr>
        <p:spPr>
          <a:xfrm>
            <a:off x="243840" y="1091189"/>
            <a:ext cx="11419839" cy="440092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a:solidFill>
                <a:schemeClr val="accent1">
                  <a:lumMod val="75000"/>
                </a:schemeClr>
              </a:solidFill>
            </a:endParaRPr>
          </a:p>
          <a:p>
            <a:endParaRPr lang="en-GB" sz="3200">
              <a:solidFill>
                <a:schemeClr val="accent1">
                  <a:lumMod val="75000"/>
                </a:schemeClr>
              </a:solidFill>
            </a:endParaRPr>
          </a:p>
        </p:txBody>
      </p:sp>
      <p:pic>
        <p:nvPicPr>
          <p:cNvPr id="10" name="Picture 9">
            <a:extLst>
              <a:ext uri="{FF2B5EF4-FFF2-40B4-BE49-F238E27FC236}">
                <a16:creationId xmlns:a16="http://schemas.microsoft.com/office/drawing/2014/main" id="{980E9F94-5742-EA9B-D526-783D547B368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5704" y="6204310"/>
            <a:ext cx="1420493" cy="633581"/>
          </a:xfrm>
          <a:prstGeom prst="rect">
            <a:avLst/>
          </a:prstGeom>
          <a:noFill/>
          <a:ln>
            <a:solidFill>
              <a:schemeClr val="accent1"/>
            </a:solidFill>
          </a:ln>
        </p:spPr>
      </p:pic>
      <p:pic>
        <p:nvPicPr>
          <p:cNvPr id="11" name="Picture 10" descr="C:\Users\std.cbrokenshire\AppData\Local\Microsoft\Windows\INetCache\Content.MSO\E9F13399.tmp">
            <a:extLst>
              <a:ext uri="{FF2B5EF4-FFF2-40B4-BE49-F238E27FC236}">
                <a16:creationId xmlns:a16="http://schemas.microsoft.com/office/drawing/2014/main" id="{1CAE1F9B-1B5D-4BDA-6B07-07B42FEAF94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113" y="5586497"/>
            <a:ext cx="1909671" cy="354931"/>
          </a:xfrm>
          <a:prstGeom prst="rect">
            <a:avLst/>
          </a:prstGeom>
          <a:noFill/>
          <a:ln>
            <a:solidFill>
              <a:schemeClr val="accent1"/>
            </a:solidFill>
          </a:ln>
        </p:spPr>
      </p:pic>
      <p:pic>
        <p:nvPicPr>
          <p:cNvPr id="14" name="Picture 13">
            <a:extLst>
              <a:ext uri="{FF2B5EF4-FFF2-40B4-BE49-F238E27FC236}">
                <a16:creationId xmlns:a16="http://schemas.microsoft.com/office/drawing/2014/main" id="{0F6F3332-93E0-C093-A5A6-A04ED9C730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2139" y="7348639"/>
            <a:ext cx="1327624" cy="473639"/>
          </a:xfrm>
          <a:prstGeom prst="rect">
            <a:avLst/>
          </a:prstGeom>
          <a:ln>
            <a:solidFill>
              <a:schemeClr val="accent1"/>
            </a:solidFill>
          </a:ln>
        </p:spPr>
      </p:pic>
      <p:pic>
        <p:nvPicPr>
          <p:cNvPr id="16" name="Picture 15" descr="Little Wandle Letters and Sounds Revised (@LettersSounds) / Posts / X">
            <a:extLst>
              <a:ext uri="{FF2B5EF4-FFF2-40B4-BE49-F238E27FC236}">
                <a16:creationId xmlns:a16="http://schemas.microsoft.com/office/drawing/2014/main" id="{2E194A0D-B5BB-D5BB-62CA-1E3835CABB8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2005" y="8095165"/>
            <a:ext cx="867886" cy="867886"/>
          </a:xfrm>
          <a:prstGeom prst="rect">
            <a:avLst/>
          </a:prstGeom>
          <a:noFill/>
          <a:ln>
            <a:solidFill>
              <a:schemeClr val="accent1"/>
            </a:solidFill>
          </a:ln>
        </p:spPr>
      </p:pic>
      <p:sp>
        <p:nvSpPr>
          <p:cNvPr id="17" name="TextBox 16">
            <a:extLst>
              <a:ext uri="{FF2B5EF4-FFF2-40B4-BE49-F238E27FC236}">
                <a16:creationId xmlns:a16="http://schemas.microsoft.com/office/drawing/2014/main" id="{EEE623AB-B102-8834-5D32-D5B770DFDFBC}"/>
              </a:ext>
            </a:extLst>
          </p:cNvPr>
          <p:cNvSpPr txBox="1"/>
          <p:nvPr/>
        </p:nvSpPr>
        <p:spPr>
          <a:xfrm>
            <a:off x="-223471" y="9075835"/>
            <a:ext cx="2758841" cy="553998"/>
          </a:xfrm>
          <a:prstGeom prst="rect">
            <a:avLst/>
          </a:prstGeom>
          <a:noFill/>
        </p:spPr>
        <p:txBody>
          <a:bodyPr wrap="square" rtlCol="0">
            <a:spAutoFit/>
          </a:bodyPr>
          <a:lstStyle/>
          <a:p>
            <a:pPr algn="ctr"/>
            <a:r>
              <a:rPr lang="en-US" sz="1200" kern="100" dirty="0">
                <a:solidFill>
                  <a:srgbClr val="002060"/>
                </a:solidFill>
                <a:cs typeface="Times New Roman" panose="02020603050405020304" pitchFamily="18" charset="0"/>
              </a:rPr>
              <a:t>(Year 2)</a:t>
            </a:r>
            <a:endParaRPr lang="en-US" sz="1200" dirty="0"/>
          </a:p>
          <a:p>
            <a:endParaRPr lang="en-US" dirty="0"/>
          </a:p>
        </p:txBody>
      </p:sp>
      <p:sp>
        <p:nvSpPr>
          <p:cNvPr id="19" name="TextBox 18">
            <a:extLst>
              <a:ext uri="{FF2B5EF4-FFF2-40B4-BE49-F238E27FC236}">
                <a16:creationId xmlns:a16="http://schemas.microsoft.com/office/drawing/2014/main" id="{6F83460E-3166-A6A2-A0AE-152B9F6288E8}"/>
              </a:ext>
            </a:extLst>
          </p:cNvPr>
          <p:cNvSpPr txBox="1"/>
          <p:nvPr/>
        </p:nvSpPr>
        <p:spPr>
          <a:xfrm>
            <a:off x="0" y="6873966"/>
            <a:ext cx="2071560" cy="553998"/>
          </a:xfrm>
          <a:prstGeom prst="rect">
            <a:avLst/>
          </a:prstGeom>
          <a:noFill/>
        </p:spPr>
        <p:txBody>
          <a:bodyPr wrap="square" rtlCol="0">
            <a:spAutoFit/>
          </a:bodyPr>
          <a:lstStyle/>
          <a:p>
            <a:pPr algn="ctr"/>
            <a:r>
              <a:rPr lang="en-US" sz="1200" kern="100" dirty="0">
                <a:solidFill>
                  <a:srgbClr val="002060"/>
                </a:solidFill>
                <a:cs typeface="Times New Roman" panose="02020603050405020304" pitchFamily="18" charset="0"/>
              </a:rPr>
              <a:t>(When phonics is completed)</a:t>
            </a:r>
            <a:endParaRPr lang="en-US" sz="1200" dirty="0"/>
          </a:p>
          <a:p>
            <a:endParaRPr lang="en-US" dirty="0"/>
          </a:p>
        </p:txBody>
      </p:sp>
      <p:sp>
        <p:nvSpPr>
          <p:cNvPr id="18" name="TextBox 17">
            <a:extLst>
              <a:ext uri="{FF2B5EF4-FFF2-40B4-BE49-F238E27FC236}">
                <a16:creationId xmlns:a16="http://schemas.microsoft.com/office/drawing/2014/main" id="{04A8C080-FFB9-4574-B1C0-A9EAF65EEA3B}"/>
              </a:ext>
            </a:extLst>
          </p:cNvPr>
          <p:cNvSpPr txBox="1"/>
          <p:nvPr/>
        </p:nvSpPr>
        <p:spPr>
          <a:xfrm>
            <a:off x="271027" y="5083901"/>
            <a:ext cx="6097772" cy="307777"/>
          </a:xfrm>
          <a:prstGeom prst="rect">
            <a:avLst/>
          </a:prstGeom>
          <a:noFill/>
        </p:spPr>
        <p:txBody>
          <a:bodyPr wrap="square">
            <a:spAutoFit/>
          </a:bodyPr>
          <a:lstStyle/>
          <a:p>
            <a:r>
              <a:rPr lang="en-GB" sz="1400" b="1" kern="100" dirty="0">
                <a:solidFill>
                  <a:srgbClr val="002060"/>
                </a:solidFill>
                <a:effectLst/>
                <a:ea typeface="Aptos" panose="020B0004020202020204" pitchFamily="34" charset="0"/>
                <a:cs typeface="Times New Roman" panose="02020603050405020304" pitchFamily="18" charset="0"/>
              </a:rPr>
              <a:t>Chosen Trust Schemes</a:t>
            </a:r>
            <a:endParaRPr lang="en-GB" sz="1400" b="1" dirty="0"/>
          </a:p>
        </p:txBody>
      </p:sp>
      <p:sp>
        <p:nvSpPr>
          <p:cNvPr id="3" name="Rectangle 2">
            <a:extLst>
              <a:ext uri="{FF2B5EF4-FFF2-40B4-BE49-F238E27FC236}">
                <a16:creationId xmlns:a16="http://schemas.microsoft.com/office/drawing/2014/main" id="{2D413DEA-3D8B-46DC-9CD3-6B9EE2FCBCB7}"/>
              </a:ext>
            </a:extLst>
          </p:cNvPr>
          <p:cNvSpPr/>
          <p:nvPr/>
        </p:nvSpPr>
        <p:spPr>
          <a:xfrm>
            <a:off x="2269475" y="8472633"/>
            <a:ext cx="2607765" cy="307777"/>
          </a:xfrm>
          <a:prstGeom prst="rect">
            <a:avLst/>
          </a:prstGeom>
        </p:spPr>
        <p:txBody>
          <a:bodyPr wrap="non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https://www.littlewandle.org.uk/</a:t>
            </a:r>
          </a:p>
        </p:txBody>
      </p:sp>
      <p:sp>
        <p:nvSpPr>
          <p:cNvPr id="4" name="Rectangle 3">
            <a:extLst>
              <a:ext uri="{FF2B5EF4-FFF2-40B4-BE49-F238E27FC236}">
                <a16:creationId xmlns:a16="http://schemas.microsoft.com/office/drawing/2014/main" id="{76329B3C-5482-4221-9FC5-3223AF3C254F}"/>
              </a:ext>
            </a:extLst>
          </p:cNvPr>
          <p:cNvSpPr/>
          <p:nvPr/>
        </p:nvSpPr>
        <p:spPr>
          <a:xfrm>
            <a:off x="2249927" y="5617929"/>
            <a:ext cx="3429000" cy="307777"/>
          </a:xfrm>
          <a:prstGeom prst="rect">
            <a:avLst/>
          </a:prstGeom>
        </p:spPr>
        <p:txBody>
          <a:bodyPr>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https://www.spellingshed.com/en-gb</a:t>
            </a:r>
          </a:p>
        </p:txBody>
      </p:sp>
      <p:sp>
        <p:nvSpPr>
          <p:cNvPr id="5" name="Rectangle 4">
            <a:extLst>
              <a:ext uri="{FF2B5EF4-FFF2-40B4-BE49-F238E27FC236}">
                <a16:creationId xmlns:a16="http://schemas.microsoft.com/office/drawing/2014/main" id="{3BB1A1DE-D1D3-4F72-BAA2-B5CA5DFD952A}"/>
              </a:ext>
            </a:extLst>
          </p:cNvPr>
          <p:cNvSpPr/>
          <p:nvPr/>
        </p:nvSpPr>
        <p:spPr>
          <a:xfrm>
            <a:off x="2249927" y="6354432"/>
            <a:ext cx="3429000" cy="307777"/>
          </a:xfrm>
          <a:prstGeom prst="rect">
            <a:avLst/>
          </a:prstGeom>
        </p:spPr>
        <p:txBody>
          <a:bodyPr>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https://www.ruthmiskin.com/spelling/</a:t>
            </a:r>
          </a:p>
        </p:txBody>
      </p:sp>
      <p:sp>
        <p:nvSpPr>
          <p:cNvPr id="7" name="Rectangle 6">
            <a:extLst>
              <a:ext uri="{FF2B5EF4-FFF2-40B4-BE49-F238E27FC236}">
                <a16:creationId xmlns:a16="http://schemas.microsoft.com/office/drawing/2014/main" id="{D7E16F6A-B4F1-4D8D-B09B-8215C6D80EC1}"/>
              </a:ext>
            </a:extLst>
          </p:cNvPr>
          <p:cNvSpPr/>
          <p:nvPr/>
        </p:nvSpPr>
        <p:spPr>
          <a:xfrm>
            <a:off x="2249927" y="7413277"/>
            <a:ext cx="2358146" cy="307777"/>
          </a:xfrm>
          <a:prstGeom prst="rect">
            <a:avLst/>
          </a:prstGeom>
        </p:spPr>
        <p:txBody>
          <a:bodyPr wrap="none">
            <a:spAutoFit/>
          </a:bodyPr>
          <a:lstStyle/>
          <a:p>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https://emile-education.com/</a:t>
            </a:r>
          </a:p>
        </p:txBody>
      </p:sp>
      <p:sp>
        <p:nvSpPr>
          <p:cNvPr id="8" name="TextBox 7">
            <a:extLst>
              <a:ext uri="{FF2B5EF4-FFF2-40B4-BE49-F238E27FC236}">
                <a16:creationId xmlns:a16="http://schemas.microsoft.com/office/drawing/2014/main" id="{5F523E4D-5F79-C9B4-13BB-8BCCC8666335}"/>
              </a:ext>
            </a:extLst>
          </p:cNvPr>
          <p:cNvSpPr txBox="1"/>
          <p:nvPr/>
        </p:nvSpPr>
        <p:spPr>
          <a:xfrm>
            <a:off x="271027" y="1177283"/>
            <a:ext cx="6370320" cy="3554819"/>
          </a:xfrm>
          <a:prstGeom prst="rect">
            <a:avLst/>
          </a:prstGeom>
          <a:noFill/>
        </p:spPr>
        <p:txBody>
          <a:bodyPr wrap="square">
            <a:spAutoFit/>
          </a:bodyPr>
          <a:lstStyle/>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Spelling is taught discretely, in a 10 to 15 minute sessions, to ensure pupils develop secure and automatic transcription skills, in line with the DfE Writing Framework (2025). </a:t>
            </a:r>
          </a:p>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Writing places significant demands on pupils’ working memory, as they must coordinate spelling, handwriting and composition simultaneously. </a:t>
            </a:r>
          </a:p>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Discrete spelling teaching allows for systematic, sequenced instruction in phonics, orthography (how words are written e.g. spelling patterns) and morphology (how words are built e.g. roots, prefixes, suffixes), ensuring that key patterns are revisited and embedded over time, rather than relying on incidental learning through writing alone. </a:t>
            </a:r>
          </a:p>
          <a:p>
            <a:pPr>
              <a:spcAft>
                <a:spcPts val="600"/>
              </a:spcAft>
            </a:pPr>
            <a:r>
              <a:rPr lang="en-GB" sz="1400" dirty="0">
                <a:solidFill>
                  <a:srgbClr val="002060"/>
                </a:solidFill>
                <a:latin typeface="Calibri" panose="020F0502020204030204" pitchFamily="34" charset="0"/>
                <a:ea typeface="MS Mincho" panose="02020609040205080304" pitchFamily="49" charset="-128"/>
                <a:cs typeface="Calibri" panose="020F0502020204030204" pitchFamily="34" charset="0"/>
              </a:rPr>
              <a:t>Spelling is taught separately from handwriting because, although both are elements of transcription, they involve different types of knowledge and development.  Evidence suggests that handwriting fluency often stabilises earlier, whereas spelling continues to develop throughout the primary years, further reinforcing the need for focused, discrete instruction</a:t>
            </a:r>
          </a:p>
        </p:txBody>
      </p:sp>
    </p:spTree>
    <p:extLst>
      <p:ext uri="{BB962C8B-B14F-4D97-AF65-F5344CB8AC3E}">
        <p14:creationId xmlns:p14="http://schemas.microsoft.com/office/powerpoint/2010/main" val="1137082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6B25F-E991-34B5-2F98-3C5A72FC432A}"/>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43A653DC-05CF-8BF0-57A8-871AF91933BD}"/>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C0F7935-0FE0-696E-FC46-456B87006F96}"/>
              </a:ext>
            </a:extLst>
          </p:cNvPr>
          <p:cNvSpPr/>
          <p:nvPr/>
        </p:nvSpPr>
        <p:spPr>
          <a:xfrm>
            <a:off x="0" y="244713"/>
            <a:ext cx="6858000" cy="697296"/>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Oval 1">
            <a:extLst>
              <a:ext uri="{FF2B5EF4-FFF2-40B4-BE49-F238E27FC236}">
                <a16:creationId xmlns:a16="http://schemas.microsoft.com/office/drawing/2014/main" id="{7BB38D4D-78C2-3FFC-0E37-7B68353454C0}"/>
              </a:ext>
            </a:extLst>
          </p:cNvPr>
          <p:cNvSpPr/>
          <p:nvPr/>
        </p:nvSpPr>
        <p:spPr>
          <a:xfrm>
            <a:off x="5313073" y="102244"/>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9A708C74-AAF9-20A0-BEB7-6C014E45AE44}"/>
              </a:ext>
            </a:extLst>
          </p:cNvPr>
          <p:cNvSpPr txBox="1">
            <a:spLocks/>
          </p:cNvSpPr>
          <p:nvPr/>
        </p:nvSpPr>
        <p:spPr>
          <a:xfrm>
            <a:off x="97491" y="-8051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Ignite and Immerse</a:t>
            </a:r>
          </a:p>
        </p:txBody>
      </p:sp>
      <p:sp>
        <p:nvSpPr>
          <p:cNvPr id="7" name="Oval 6">
            <a:extLst>
              <a:ext uri="{FF2B5EF4-FFF2-40B4-BE49-F238E27FC236}">
                <a16:creationId xmlns:a16="http://schemas.microsoft.com/office/drawing/2014/main" id="{4943BE83-62A2-5D2C-F71E-C8137D0A592C}"/>
              </a:ext>
            </a:extLst>
          </p:cNvPr>
          <p:cNvSpPr/>
          <p:nvPr/>
        </p:nvSpPr>
        <p:spPr>
          <a:xfrm>
            <a:off x="5385301"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19E8377D-89D0-9ECA-9661-47CC921B06EA}"/>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368710" y="188561"/>
            <a:ext cx="1233755" cy="1009682"/>
          </a:xfrm>
          <a:prstGeom prst="rect">
            <a:avLst/>
          </a:prstGeom>
        </p:spPr>
      </p:pic>
      <p:sp>
        <p:nvSpPr>
          <p:cNvPr id="11" name="TextBox 10">
            <a:extLst>
              <a:ext uri="{FF2B5EF4-FFF2-40B4-BE49-F238E27FC236}">
                <a16:creationId xmlns:a16="http://schemas.microsoft.com/office/drawing/2014/main" id="{C17DC10B-D067-2101-4278-BA4A1ECAC507}"/>
              </a:ext>
            </a:extLst>
          </p:cNvPr>
          <p:cNvSpPr txBox="1"/>
          <p:nvPr/>
        </p:nvSpPr>
        <p:spPr>
          <a:xfrm>
            <a:off x="143851" y="1102092"/>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Diagnostic Assessment</a:t>
            </a:r>
          </a:p>
        </p:txBody>
      </p:sp>
      <p:sp>
        <p:nvSpPr>
          <p:cNvPr id="12" name="Slide Number Placeholder 11">
            <a:extLst>
              <a:ext uri="{FF2B5EF4-FFF2-40B4-BE49-F238E27FC236}">
                <a16:creationId xmlns:a16="http://schemas.microsoft.com/office/drawing/2014/main" id="{41756A0B-13CA-6726-5130-666E84635A41}"/>
              </a:ext>
            </a:extLst>
          </p:cNvPr>
          <p:cNvSpPr>
            <a:spLocks noGrp="1"/>
          </p:cNvSpPr>
          <p:nvPr>
            <p:ph type="sldNum" sz="quarter" idx="12"/>
          </p:nvPr>
        </p:nvSpPr>
        <p:spPr/>
        <p:txBody>
          <a:bodyPr/>
          <a:lstStyle/>
          <a:p>
            <a:fld id="{FDAC5580-7E25-4B18-AFD8-2B40AC086814}" type="slidenum">
              <a:rPr lang="en-GB" smtClean="0"/>
              <a:t>20</a:t>
            </a:fld>
            <a:endParaRPr lang="en-GB"/>
          </a:p>
        </p:txBody>
      </p:sp>
      <p:sp>
        <p:nvSpPr>
          <p:cNvPr id="5" name="TextBox 4">
            <a:extLst>
              <a:ext uri="{FF2B5EF4-FFF2-40B4-BE49-F238E27FC236}">
                <a16:creationId xmlns:a16="http://schemas.microsoft.com/office/drawing/2014/main" id="{5B692B0B-518F-13CD-67C9-BF576151B983}"/>
              </a:ext>
            </a:extLst>
          </p:cNvPr>
          <p:cNvSpPr txBox="1"/>
          <p:nvPr/>
        </p:nvSpPr>
        <p:spPr>
          <a:xfrm>
            <a:off x="172401" y="1471424"/>
            <a:ext cx="6418417" cy="4355038"/>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 </a:t>
            </a:r>
          </a:p>
          <a:p>
            <a:pPr>
              <a:spcAft>
                <a:spcPts val="600"/>
              </a:spcAft>
            </a:pPr>
            <a:r>
              <a:rPr lang="en-US" sz="1400" dirty="0">
                <a:solidFill>
                  <a:srgbClr val="002060"/>
                </a:solidFill>
                <a:latin typeface="Calibri" panose="020F0502020204030204" pitchFamily="34" charset="0"/>
                <a:cs typeface="Calibri" panose="020F0502020204030204" pitchFamily="34" charset="0"/>
              </a:rPr>
              <a:t>We begin each writing unit with a diagnostic task to establish pupils’ starting points. This allows teachers to identify what pupils can remember from previous learning that feeds directly into the unit ahead and can be applied independently. </a:t>
            </a:r>
            <a:r>
              <a:rPr lang="en-GB" sz="1400" dirty="0">
                <a:solidFill>
                  <a:srgbClr val="002060"/>
                </a:solidFill>
                <a:latin typeface="Calibri" panose="020F0502020204030204" pitchFamily="34" charset="0"/>
                <a:cs typeface="Calibri" panose="020F0502020204030204" pitchFamily="34" charset="0"/>
              </a:rPr>
              <a:t>It also highlights common misconceptions and supports teachers in grouping pupils and planning targeted support. </a:t>
            </a:r>
            <a:r>
              <a:rPr lang="en-US" sz="1400" dirty="0">
                <a:solidFill>
                  <a:srgbClr val="002060"/>
                </a:solidFill>
                <a:latin typeface="Calibri" panose="020F0502020204030204" pitchFamily="34" charset="0"/>
                <a:cs typeface="Calibri" panose="020F0502020204030204" pitchFamily="34" charset="0"/>
              </a:rPr>
              <a:t>This ensures that teaching is responsive, appropriately pitched and built on prior learning. </a:t>
            </a:r>
          </a:p>
          <a:p>
            <a:pPr>
              <a:spcAft>
                <a:spcPts val="600"/>
              </a:spcAft>
            </a:pPr>
            <a:r>
              <a:rPr lang="en-US" sz="1400" b="1" dirty="0">
                <a:solidFill>
                  <a:srgbClr val="002060"/>
                </a:solidFill>
                <a:latin typeface="Calibri" panose="020F0502020204030204" pitchFamily="34" charset="0"/>
                <a:cs typeface="Calibri" panose="020F0502020204030204" pitchFamily="34" charset="0"/>
              </a:rPr>
              <a:t>How? </a:t>
            </a:r>
          </a:p>
          <a:p>
            <a:pPr>
              <a:spcAft>
                <a:spcPts val="600"/>
              </a:spcAft>
            </a:pPr>
            <a:r>
              <a:rPr lang="en-US" sz="1400" dirty="0">
                <a:solidFill>
                  <a:srgbClr val="002060"/>
                </a:solidFill>
                <a:latin typeface="Calibri" panose="020F0502020204030204" pitchFamily="34" charset="0"/>
                <a:cs typeface="Calibri" panose="020F0502020204030204" pitchFamily="34" charset="0"/>
              </a:rPr>
              <a:t>A diagnostic task does not always involve extended writing. In Key Stage 1, this may include oracy activities, picture discussion, sequencing, short dictation or simple sentence writing to assess phonics, transcription and early composition.</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diagnostics may include structured talk, dictation, test‑base questions or a brief written piece to assess spelling, punctuation, sentence construction, language choices and understanding of text types. In all cases, the focus is on independent application rather than supported performance.</a:t>
            </a:r>
          </a:p>
          <a:p>
            <a:pPr>
              <a:spcAft>
                <a:spcPts val="600"/>
              </a:spcAft>
            </a:pPr>
            <a:r>
              <a:rPr lang="en-GB" sz="1400" dirty="0">
                <a:solidFill>
                  <a:srgbClr val="002060"/>
                </a:solidFill>
                <a:latin typeface="Calibri" panose="020F0502020204030204" pitchFamily="34" charset="0"/>
                <a:cs typeface="Calibri" panose="020F0502020204030204" pitchFamily="34" charset="0"/>
              </a:rPr>
              <a:t>Any gaps identified that are essential for success in the text are explicitly woven into the teaching sequence, ensuring key knowledge and skills are revisited and secured before moving forward.</a:t>
            </a:r>
          </a:p>
        </p:txBody>
      </p:sp>
      <p:sp>
        <p:nvSpPr>
          <p:cNvPr id="4" name="Oval 3">
            <a:extLst>
              <a:ext uri="{FF2B5EF4-FFF2-40B4-BE49-F238E27FC236}">
                <a16:creationId xmlns:a16="http://schemas.microsoft.com/office/drawing/2014/main" id="{F3B84C63-D204-44D6-B94F-FA1E7EF11871}"/>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D9AB897A-404A-4F56-ACB2-FB21C90F37D1}"/>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9365" r="9038" b="14007"/>
          <a:stretch>
            <a:fillRect/>
          </a:stretch>
        </p:blipFill>
        <p:spPr bwMode="auto">
          <a:xfrm>
            <a:off x="5644643" y="8664504"/>
            <a:ext cx="992244" cy="9321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85411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9AD66-F3BA-AE7C-E301-0EF5F2FF469C}"/>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8344C35-3A53-3B97-01B0-5E0FF94B5FBA}"/>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5742ABE5-C9C1-8069-AD93-6188B9ADE899}"/>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F38B9EFA-2612-D91B-385A-6B88D4041028}"/>
              </a:ext>
            </a:extLst>
          </p:cNvPr>
          <p:cNvSpPr txBox="1"/>
          <p:nvPr/>
        </p:nvSpPr>
        <p:spPr>
          <a:xfrm>
            <a:off x="169425" y="1038907"/>
            <a:ext cx="5294331" cy="369332"/>
          </a:xfrm>
          <a:prstGeom prst="rect">
            <a:avLst/>
          </a:prstGeom>
          <a:noFill/>
        </p:spPr>
        <p:txBody>
          <a:bodyPr wrap="square" rtlCol="0">
            <a:spAutoFit/>
          </a:bodyPr>
          <a:lstStyle/>
          <a:p>
            <a:pPr>
              <a:spcAft>
                <a:spcPts val="600"/>
              </a:spcAft>
            </a:pPr>
            <a:r>
              <a:rPr lang="en-GB" b="1" noProof="0" dirty="0">
                <a:solidFill>
                  <a:srgbClr val="002060"/>
                </a:solidFill>
                <a:latin typeface="Calibri" panose="020F0502020204030204" pitchFamily="34" charset="0"/>
                <a:cs typeface="Calibri" panose="020F0502020204030204" pitchFamily="34" charset="0"/>
              </a:rPr>
              <a:t>Hook</a:t>
            </a:r>
          </a:p>
        </p:txBody>
      </p:sp>
      <p:sp>
        <p:nvSpPr>
          <p:cNvPr id="5" name="Slide Number Placeholder 4">
            <a:extLst>
              <a:ext uri="{FF2B5EF4-FFF2-40B4-BE49-F238E27FC236}">
                <a16:creationId xmlns:a16="http://schemas.microsoft.com/office/drawing/2014/main" id="{F68727C7-1B3F-F47A-D00A-31F49645C42E}"/>
              </a:ext>
            </a:extLst>
          </p:cNvPr>
          <p:cNvSpPr>
            <a:spLocks noGrp="1"/>
          </p:cNvSpPr>
          <p:nvPr>
            <p:ph type="sldNum" sz="quarter" idx="12"/>
          </p:nvPr>
        </p:nvSpPr>
        <p:spPr/>
        <p:txBody>
          <a:bodyPr/>
          <a:lstStyle/>
          <a:p>
            <a:fld id="{FDAC5580-7E25-4B18-AFD8-2B40AC086814}" type="slidenum">
              <a:rPr lang="en-GB" noProof="0" smtClean="0"/>
              <a:t>21</a:t>
            </a:fld>
            <a:endParaRPr lang="en-GB" noProof="0" dirty="0"/>
          </a:p>
        </p:txBody>
      </p:sp>
      <p:sp>
        <p:nvSpPr>
          <p:cNvPr id="10" name="TextBox 9">
            <a:extLst>
              <a:ext uri="{FF2B5EF4-FFF2-40B4-BE49-F238E27FC236}">
                <a16:creationId xmlns:a16="http://schemas.microsoft.com/office/drawing/2014/main" id="{C7E9E5AA-8291-AF16-E7EA-40351E73B3D9}"/>
              </a:ext>
            </a:extLst>
          </p:cNvPr>
          <p:cNvSpPr txBox="1"/>
          <p:nvPr/>
        </p:nvSpPr>
        <p:spPr>
          <a:xfrm>
            <a:off x="169425" y="1465106"/>
            <a:ext cx="6418417" cy="3847207"/>
          </a:xfrm>
          <a:prstGeom prst="rect">
            <a:avLst/>
          </a:prstGeom>
          <a:noFill/>
        </p:spPr>
        <p:txBody>
          <a:bodyPr wrap="square">
            <a:spAutoFit/>
          </a:bodyPr>
          <a:lstStyle/>
          <a:p>
            <a:pPr>
              <a:spcAft>
                <a:spcPts val="600"/>
              </a:spcAft>
            </a:pPr>
            <a:r>
              <a:rPr lang="en-GB" sz="1400" b="1" noProof="0" dirty="0">
                <a:solidFill>
                  <a:srgbClr val="002060"/>
                </a:solidFill>
                <a:latin typeface="Calibri" panose="020F0502020204030204" pitchFamily="34" charset="0"/>
                <a:cs typeface="Calibri" panose="020F0502020204030204" pitchFamily="34" charset="0"/>
              </a:rPr>
              <a:t>Why?</a:t>
            </a:r>
          </a:p>
          <a:p>
            <a:pPr>
              <a:spcAft>
                <a:spcPts val="600"/>
              </a:spcAft>
            </a:pPr>
            <a:r>
              <a:rPr lang="en-GB" sz="1400" noProof="0" dirty="0">
                <a:solidFill>
                  <a:srgbClr val="002060"/>
                </a:solidFill>
                <a:latin typeface="Calibri" panose="020F0502020204030204" pitchFamily="34" charset="0"/>
                <a:cs typeface="Calibri" panose="020F0502020204030204" pitchFamily="34" charset="0"/>
              </a:rPr>
              <a:t>We begin each writing unit with a carefully chosen hook to spark curiosity, emotional connection and motivation. A strong hook helps pupils engage and encourages enjoyment, confidence and a positive attitude towards writing. </a:t>
            </a:r>
            <a:r>
              <a:rPr lang="en-GB" sz="1400" dirty="0">
                <a:solidFill>
                  <a:srgbClr val="002060"/>
                </a:solidFill>
                <a:latin typeface="Calibri" panose="020F0502020204030204" pitchFamily="34" charset="0"/>
                <a:cs typeface="Calibri" panose="020F0502020204030204" pitchFamily="34" charset="0"/>
              </a:rPr>
              <a:t>It also provides a clear purpose and audience for writing, helping pupils understand why their writing matters.</a:t>
            </a:r>
            <a:endParaRPr lang="en-GB" sz="1400" noProof="0" dirty="0">
              <a:solidFill>
                <a:srgbClr val="002060"/>
              </a:solidFill>
              <a:latin typeface="Calibri" panose="020F0502020204030204" pitchFamily="34" charset="0"/>
              <a:cs typeface="Calibri" panose="020F0502020204030204" pitchFamily="34" charset="0"/>
            </a:endParaRPr>
          </a:p>
          <a:p>
            <a:pPr>
              <a:spcAft>
                <a:spcPts val="600"/>
              </a:spcAft>
            </a:pPr>
            <a:r>
              <a:rPr lang="en-GB" sz="1400" b="1" noProof="0" dirty="0">
                <a:solidFill>
                  <a:srgbClr val="002060"/>
                </a:solidFill>
                <a:latin typeface="Calibri" panose="020F0502020204030204" pitchFamily="34" charset="0"/>
                <a:cs typeface="Calibri" panose="020F0502020204030204" pitchFamily="34" charset="0"/>
              </a:rPr>
              <a:t>How?</a:t>
            </a:r>
          </a:p>
          <a:p>
            <a:pPr>
              <a:spcAft>
                <a:spcPts val="600"/>
              </a:spcAft>
            </a:pPr>
            <a:r>
              <a:rPr lang="en-GB" sz="1400" noProof="0" dirty="0">
                <a:solidFill>
                  <a:srgbClr val="002060"/>
                </a:solidFill>
                <a:latin typeface="Calibri" panose="020F0502020204030204" pitchFamily="34" charset="0"/>
                <a:cs typeface="Calibri" panose="020F0502020204030204" pitchFamily="34" charset="0"/>
              </a:rPr>
              <a:t>In Key Stage 1, hooks are immersive, often using a high‑quality text, image, photograph, object, role‑play scenario or short film clip to inspire talk, imagination and vocabulary. These experiences help pupils connect meaningfully with the writing before they are asked to record ideas.</a:t>
            </a:r>
          </a:p>
          <a:p>
            <a:pPr>
              <a:spcAft>
                <a:spcPts val="600"/>
              </a:spcAft>
            </a:pPr>
            <a:r>
              <a:rPr lang="en-GB" sz="1400" noProof="0" dirty="0">
                <a:solidFill>
                  <a:srgbClr val="002060"/>
                </a:solidFill>
                <a:latin typeface="Calibri" panose="020F0502020204030204" pitchFamily="34" charset="0"/>
                <a:cs typeface="Calibri" panose="020F0502020204030204" pitchFamily="34" charset="0"/>
              </a:rPr>
              <a:t>In Key Stage 2, hooks may be more sophisticated and varied, such as a powerful text extract, image, film clip, real‑life scenario, visit or stimulus photograph. These hooks are designed to provoke discussion, deepen understanding of context and genre and build engagement</a:t>
            </a:r>
            <a:r>
              <a:rPr lang="en-GB" sz="1400" dirty="0">
                <a:solidFill>
                  <a:srgbClr val="002060"/>
                </a:solidFill>
                <a:latin typeface="Calibri" panose="020F0502020204030204" pitchFamily="34" charset="0"/>
                <a:cs typeface="Calibri" panose="020F0502020204030204" pitchFamily="34" charset="0"/>
              </a:rPr>
              <a:t>. Where appropriate, hooks are revisited throughout the unit to maintain purpose and support pupils in shaping their final outcome.</a:t>
            </a:r>
            <a:endParaRPr lang="en-GB" sz="1400" noProof="0" dirty="0">
              <a:solidFill>
                <a:srgbClr val="002060"/>
              </a:solidFill>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7C26EB15-A30B-B4B7-ADF2-A43690E89BF7}"/>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C8D01EDC-3647-55A5-D00A-5E90090ECF26}"/>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8F88CC53-D03D-5AEB-3CC8-39A0CD2D6D02}"/>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sp>
        <p:nvSpPr>
          <p:cNvPr id="12" name="Oval 11">
            <a:extLst>
              <a:ext uri="{FF2B5EF4-FFF2-40B4-BE49-F238E27FC236}">
                <a16:creationId xmlns:a16="http://schemas.microsoft.com/office/drawing/2014/main" id="{020DC8AA-3314-4DA0-AE5D-DDD8F780E62B}"/>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04EBEAEE-75BB-48AA-8B06-014D3222982B}"/>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25425" r="23124" b="15944"/>
          <a:stretch>
            <a:fillRect/>
          </a:stretch>
        </p:blipFill>
        <p:spPr bwMode="auto">
          <a:xfrm>
            <a:off x="5823284" y="8663666"/>
            <a:ext cx="563229" cy="103251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24767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276AF-F450-CB8E-97A9-DCA2ED08420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DAFAB01-C97C-1069-6E56-AD22F2B2C407}"/>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95913C6E-1648-83BA-2A8A-25595249C464}"/>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C4EF0D51-8100-EE2A-D83E-442E244B024E}"/>
              </a:ext>
            </a:extLst>
          </p:cNvPr>
          <p:cNvSpPr txBox="1"/>
          <p:nvPr/>
        </p:nvSpPr>
        <p:spPr>
          <a:xfrm>
            <a:off x="169425" y="1067634"/>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P</a:t>
            </a:r>
            <a:r>
              <a:rPr lang="en-GB" b="1" dirty="0" err="1">
                <a:solidFill>
                  <a:srgbClr val="002060"/>
                </a:solidFill>
                <a:latin typeface="Calibri" panose="020F0502020204030204" pitchFamily="34" charset="0"/>
                <a:cs typeface="Calibri" panose="020F0502020204030204" pitchFamily="34" charset="0"/>
              </a:rPr>
              <a:t>urpose</a:t>
            </a:r>
            <a:r>
              <a:rPr lang="en-GB" b="1" dirty="0">
                <a:solidFill>
                  <a:srgbClr val="002060"/>
                </a:solidFill>
                <a:latin typeface="Calibri" panose="020F0502020204030204" pitchFamily="34" charset="0"/>
                <a:cs typeface="Calibri" panose="020F0502020204030204" pitchFamily="34" charset="0"/>
              </a:rPr>
              <a:t> and Audience</a:t>
            </a:r>
            <a:endParaRPr lang="en-GB" b="1" noProof="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E87235E9-A466-CCD2-0BF0-4498C7105464}"/>
              </a:ext>
            </a:extLst>
          </p:cNvPr>
          <p:cNvSpPr>
            <a:spLocks noGrp="1"/>
          </p:cNvSpPr>
          <p:nvPr>
            <p:ph type="sldNum" sz="quarter" idx="12"/>
          </p:nvPr>
        </p:nvSpPr>
        <p:spPr/>
        <p:txBody>
          <a:bodyPr/>
          <a:lstStyle/>
          <a:p>
            <a:fld id="{FDAC5580-7E25-4B18-AFD8-2B40AC086814}" type="slidenum">
              <a:rPr lang="en-GB" noProof="0" smtClean="0"/>
              <a:t>22</a:t>
            </a:fld>
            <a:endParaRPr lang="en-GB" noProof="0" dirty="0"/>
          </a:p>
        </p:txBody>
      </p:sp>
      <p:sp>
        <p:nvSpPr>
          <p:cNvPr id="10" name="TextBox 9">
            <a:extLst>
              <a:ext uri="{FF2B5EF4-FFF2-40B4-BE49-F238E27FC236}">
                <a16:creationId xmlns:a16="http://schemas.microsoft.com/office/drawing/2014/main" id="{94049152-CD8C-7B81-B60A-5979F00A5936}"/>
              </a:ext>
            </a:extLst>
          </p:cNvPr>
          <p:cNvSpPr txBox="1"/>
          <p:nvPr/>
        </p:nvSpPr>
        <p:spPr>
          <a:xfrm>
            <a:off x="169425" y="1506917"/>
            <a:ext cx="6418417" cy="4278094"/>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The Writing Framework (2025) makes clear that effective writing depends on pupils having a clear purpose for writing and an awareness of the intended audience. Explicitly teaching purpose and audience helps pupils understand why they are writing, who their writing is for and how this should shape language choices, content and tone. </a:t>
            </a:r>
            <a:r>
              <a:rPr lang="en-GB" sz="1400" dirty="0">
                <a:solidFill>
                  <a:srgbClr val="002060"/>
                </a:solidFill>
                <a:latin typeface="Calibri" panose="020F0502020204030204" pitchFamily="34" charset="0"/>
                <a:cs typeface="Calibri" panose="020F0502020204030204" pitchFamily="34" charset="0"/>
              </a:rPr>
              <a:t>It also supports pupils in making deliberate authorial choices, enabling them to communicate meaning clearly and effectively rather than writing purely for task completion.</a:t>
            </a:r>
            <a:r>
              <a:rPr lang="en-US" sz="1400" dirty="0">
                <a:solidFill>
                  <a:srgbClr val="002060"/>
                </a:solidFill>
                <a:latin typeface="Calibri" panose="020F0502020204030204" pitchFamily="34" charset="0"/>
                <a:cs typeface="Calibri" panose="020F0502020204030204" pitchFamily="34" charset="0"/>
              </a:rPr>
              <a:t> </a:t>
            </a:r>
            <a:endParaRPr lang="en-US" sz="1400" b="1"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purpose and audience are introduced through familiar, meaningful contexts of writing to entertain or inform, with audiences that are real or relatable, such as friends, teachers or story characters, helping pupils to begin writing with a clear reason and a simple awareness of who will read their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are taught to make more deliberate choices based on purpose and audience by considering how writing to entertain, inform, discuss or persuade a wider or unknown audience should shape structure, vocabulary and tone. </a:t>
            </a:r>
            <a:r>
              <a:rPr lang="en-GB" sz="1400" dirty="0">
                <a:solidFill>
                  <a:srgbClr val="002060"/>
                </a:solidFill>
                <a:latin typeface="Calibri" panose="020F0502020204030204" pitchFamily="34" charset="0"/>
                <a:cs typeface="Calibri" panose="020F0502020204030204" pitchFamily="34" charset="0"/>
              </a:rPr>
              <a:t>Pupils are supported to adapt their writing accordingly, selecting appropriate language, form and level of formality to suit the reader.</a:t>
            </a:r>
            <a:endParaRPr lang="en-US" sz="1400" dirty="0">
              <a:solidFill>
                <a:srgbClr val="002060"/>
              </a:solidFill>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0CBB8710-D9DA-D32D-2384-3969ADEA5407}"/>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01C926C-F09E-6980-A624-867DCE549F90}"/>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9B137058-B897-19B5-FCC3-3BC8F7F4CDAA}"/>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pic>
        <p:nvPicPr>
          <p:cNvPr id="2" name="Picture 2">
            <a:extLst>
              <a:ext uri="{FF2B5EF4-FFF2-40B4-BE49-F238E27FC236}">
                <a16:creationId xmlns:a16="http://schemas.microsoft.com/office/drawing/2014/main" id="{85AE1DDF-EBE2-7E27-275D-6C2E54A102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8312" y="5939547"/>
            <a:ext cx="3240211" cy="18880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Oval 11">
            <a:extLst>
              <a:ext uri="{FF2B5EF4-FFF2-40B4-BE49-F238E27FC236}">
                <a16:creationId xmlns:a16="http://schemas.microsoft.com/office/drawing/2014/main" id="{4395CB33-1236-45EE-922D-C0479FC4FC38}"/>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3830D7F3-7D83-4E6C-A6CF-9D96F96FBF85}"/>
              </a:ext>
            </a:extLst>
          </p:cNvPr>
          <p:cNvPicPr/>
          <p:nvPr/>
        </p:nvPicPr>
        <p:blipFill rotWithShape="1">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l="9218" r="8712" b="17336"/>
          <a:stretch>
            <a:fillRect/>
          </a:stretch>
        </p:blipFill>
        <p:spPr bwMode="auto">
          <a:xfrm>
            <a:off x="5470022" y="8572548"/>
            <a:ext cx="1206500" cy="121475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26042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1044A-0357-578F-77ED-D67986060FE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77B6895-6798-68A5-8999-AD43C30B9CFF}"/>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ABDDFAAA-D9E7-FC0A-259C-A7D82BFE934A}"/>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FFCC0994-3595-00C3-4C30-CC743BA26359}"/>
              </a:ext>
            </a:extLst>
          </p:cNvPr>
          <p:cNvSpPr txBox="1"/>
          <p:nvPr/>
        </p:nvSpPr>
        <p:spPr>
          <a:xfrm>
            <a:off x="150054" y="1012445"/>
            <a:ext cx="5294331" cy="369332"/>
          </a:xfrm>
          <a:prstGeom prst="rect">
            <a:avLst/>
          </a:prstGeom>
          <a:noFill/>
        </p:spPr>
        <p:txBody>
          <a:bodyPr wrap="square" rtlCol="0">
            <a:spAutoFit/>
          </a:bodyPr>
          <a:lstStyle/>
          <a:p>
            <a:pPr>
              <a:spcAft>
                <a:spcPts val="600"/>
              </a:spcAft>
            </a:pPr>
            <a:r>
              <a:rPr lang="en-US" b="1" noProof="0" dirty="0">
                <a:solidFill>
                  <a:srgbClr val="002060"/>
                </a:solidFill>
                <a:latin typeface="Calibri" panose="020F0502020204030204" pitchFamily="34" charset="0"/>
                <a:cs typeface="Calibri" panose="020F0502020204030204" pitchFamily="34" charset="0"/>
              </a:rPr>
              <a:t>Vocabulary Development</a:t>
            </a:r>
            <a:endParaRPr lang="en-GB" b="1" noProof="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3246FABF-78BA-900C-79EA-DEF6B1402795}"/>
              </a:ext>
            </a:extLst>
          </p:cNvPr>
          <p:cNvSpPr>
            <a:spLocks noGrp="1"/>
          </p:cNvSpPr>
          <p:nvPr>
            <p:ph type="sldNum" sz="quarter" idx="12"/>
          </p:nvPr>
        </p:nvSpPr>
        <p:spPr/>
        <p:txBody>
          <a:bodyPr/>
          <a:lstStyle/>
          <a:p>
            <a:fld id="{FDAC5580-7E25-4B18-AFD8-2B40AC086814}" type="slidenum">
              <a:rPr lang="en-GB" noProof="0" smtClean="0"/>
              <a:t>23</a:t>
            </a:fld>
            <a:endParaRPr lang="en-GB" noProof="0" dirty="0"/>
          </a:p>
        </p:txBody>
      </p:sp>
      <p:sp>
        <p:nvSpPr>
          <p:cNvPr id="10" name="TextBox 9">
            <a:extLst>
              <a:ext uri="{FF2B5EF4-FFF2-40B4-BE49-F238E27FC236}">
                <a16:creationId xmlns:a16="http://schemas.microsoft.com/office/drawing/2014/main" id="{275C00ED-583F-D171-2F0E-6821D20F1957}"/>
              </a:ext>
            </a:extLst>
          </p:cNvPr>
          <p:cNvSpPr txBox="1"/>
          <p:nvPr/>
        </p:nvSpPr>
        <p:spPr>
          <a:xfrm>
            <a:off x="169425" y="1455640"/>
            <a:ext cx="6418417" cy="7909858"/>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Vocabulary is central to effective writing. Pupils need a secure understanding of words in order to construct sentences that convey meaning clearly and precisely.</a:t>
            </a:r>
          </a:p>
          <a:p>
            <a:pPr>
              <a:spcAft>
                <a:spcPts val="600"/>
              </a:spcAft>
            </a:pPr>
            <a:r>
              <a:rPr lang="en-US" sz="1400" dirty="0">
                <a:solidFill>
                  <a:srgbClr val="002060"/>
                </a:solidFill>
                <a:latin typeface="Calibri" panose="020F0502020204030204" pitchFamily="34" charset="0"/>
                <a:cs typeface="Calibri" panose="020F0502020204030204" pitchFamily="34" charset="0"/>
              </a:rPr>
              <a:t>The Writing Framework (2025) </a:t>
            </a:r>
            <a:r>
              <a:rPr lang="en-US" sz="1400" dirty="0" err="1">
                <a:solidFill>
                  <a:srgbClr val="002060"/>
                </a:solidFill>
                <a:latin typeface="Calibri" panose="020F0502020204030204" pitchFamily="34" charset="0"/>
                <a:cs typeface="Calibri" panose="020F0502020204030204" pitchFamily="34" charset="0"/>
              </a:rPr>
              <a:t>emphasises</a:t>
            </a:r>
            <a:r>
              <a:rPr lang="en-US" sz="1400" dirty="0">
                <a:solidFill>
                  <a:srgbClr val="002060"/>
                </a:solidFill>
                <a:latin typeface="Calibri" panose="020F0502020204030204" pitchFamily="34" charset="0"/>
                <a:cs typeface="Calibri" panose="020F0502020204030204" pitchFamily="34" charset="0"/>
              </a:rPr>
              <a:t> that vocabulary sits alongside grammar and sentence construction as part of composition. It highlights that while knowledge of grammar and vocabulary is important, these elements do not improve writing fluency when taught in isolation, they must be applied meaningfully within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EEF guidance further highlights that vocabulary is developed through</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explicit teaching</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repeated exposure</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opportunities to use new words in different contexts</a:t>
            </a: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Vocabulary is explicitly taught before being interwoven throughout the unit, with a deliberate emphasis on Tier 2 vocabulary. Tier 3 vocabulary is introduced more selectively and is most commonly taught within non‑fiction units where subject‑specific language is required.</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Teachers identify and pre‑teach key vocabulary from the model text, explain meanings in child‑friendly language and model how words are used purposefully within sentences. Pupils rehearse new vocabulary through discussion, role‑play, vocabulary cards, Frayer models, sentence‑level activities and oral rehearsal, as well as through quick‑fire games, partner talk, visual prompts, word banks and sentence stems, before applying it in their own writing. </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Vocabulary is displayed in the classroom to support recall and spelling. </a:t>
            </a:r>
            <a:r>
              <a:rPr lang="en-GB" sz="1400" dirty="0">
                <a:solidFill>
                  <a:srgbClr val="002060"/>
                </a:solidFill>
                <a:latin typeface="Calibri" panose="020F0502020204030204" pitchFamily="34" charset="0"/>
                <a:cs typeface="Calibri" panose="020F0502020204030204" pitchFamily="34" charset="0"/>
              </a:rPr>
              <a:t>Planned opportunities for revisiting and deliberate practice ensure vocabulary is retained over time and transferred into independent writing.</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In Key Stage 1, vocabulary development is rooted in talk, reading and shared experiences. Vocabulary is revisited regularly and applied through oracy and sentence‑level work.</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In Key Stage 2, vocabulary instruction becomes increasingly explicit and              purposeful. Pupils explore words in different contexts, compare meanings                         and consider shades of meaning and connotation </a:t>
            </a:r>
            <a:r>
              <a:rPr lang="en-GB" sz="1400" dirty="0">
                <a:solidFill>
                  <a:srgbClr val="002060"/>
                </a:solidFill>
                <a:latin typeface="Calibri" panose="020F0502020204030204" pitchFamily="34" charset="0"/>
                <a:cs typeface="Calibri" panose="020F0502020204030204" pitchFamily="34" charset="0"/>
              </a:rPr>
              <a:t>so they can make                                     deliberate, precise language choices as writers.</a:t>
            </a:r>
            <a:endParaRPr lang="en-US" sz="1400" dirty="0">
              <a:solidFill>
                <a:srgbClr val="002060"/>
              </a:solidFill>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FE1AC99B-621F-89F0-DAA7-0D96E5528EF5}"/>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96EF2AC-4340-9201-5EB9-ED9AF2ED17EF}"/>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4CC0273B-EB77-2D3F-C015-55A68F4E3912}"/>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sp>
        <p:nvSpPr>
          <p:cNvPr id="12" name="Oval 11">
            <a:extLst>
              <a:ext uri="{FF2B5EF4-FFF2-40B4-BE49-F238E27FC236}">
                <a16:creationId xmlns:a16="http://schemas.microsoft.com/office/drawing/2014/main" id="{8829E332-4DB2-4A9D-BF6B-0DA35FA40600}"/>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3DD169F5-8018-4997-980E-8BC0D65E80D8}"/>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0346" r="18658" b="17588"/>
          <a:stretch>
            <a:fillRect/>
          </a:stretch>
        </p:blipFill>
        <p:spPr bwMode="auto">
          <a:xfrm>
            <a:off x="5739063" y="8745428"/>
            <a:ext cx="747959" cy="8719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613331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8FC65-F141-E987-C668-6F708F1A533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533BC025-6AA3-BCD6-51F4-7D7CAB2F7D63}"/>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3A04CB36-A18E-72E4-0A07-CD664497C3CB}"/>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7DD7EBD4-760F-AB65-60F5-2410FC7EFCD6}"/>
              </a:ext>
            </a:extLst>
          </p:cNvPr>
          <p:cNvSpPr txBox="1"/>
          <p:nvPr/>
        </p:nvSpPr>
        <p:spPr>
          <a:xfrm>
            <a:off x="169425" y="1060757"/>
            <a:ext cx="5294331" cy="369332"/>
          </a:xfrm>
          <a:prstGeom prst="rect">
            <a:avLst/>
          </a:prstGeom>
          <a:noFill/>
        </p:spPr>
        <p:txBody>
          <a:bodyPr wrap="square" rtlCol="0">
            <a:spAutoFit/>
          </a:bodyPr>
          <a:lstStyle/>
          <a:p>
            <a:pPr>
              <a:spcAft>
                <a:spcPts val="600"/>
              </a:spcAft>
            </a:pPr>
            <a:r>
              <a:rPr lang="en-US" b="1" noProof="0" dirty="0">
                <a:solidFill>
                  <a:srgbClr val="002060"/>
                </a:solidFill>
                <a:latin typeface="Calibri" panose="020F0502020204030204" pitchFamily="34" charset="0"/>
                <a:cs typeface="Calibri" panose="020F0502020204030204" pitchFamily="34" charset="0"/>
              </a:rPr>
              <a:t>Vocabulary Development continued</a:t>
            </a:r>
            <a:endParaRPr lang="en-GB" b="1" noProof="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3C10B6D6-6F1A-E7BE-35F3-8E127AC14582}"/>
              </a:ext>
            </a:extLst>
          </p:cNvPr>
          <p:cNvSpPr>
            <a:spLocks noGrp="1"/>
          </p:cNvSpPr>
          <p:nvPr>
            <p:ph type="sldNum" sz="quarter" idx="12"/>
          </p:nvPr>
        </p:nvSpPr>
        <p:spPr/>
        <p:txBody>
          <a:bodyPr/>
          <a:lstStyle/>
          <a:p>
            <a:fld id="{FDAC5580-7E25-4B18-AFD8-2B40AC086814}" type="slidenum">
              <a:rPr lang="en-GB" noProof="0" smtClean="0"/>
              <a:t>24</a:t>
            </a:fld>
            <a:endParaRPr lang="en-GB" noProof="0" dirty="0"/>
          </a:p>
        </p:txBody>
      </p:sp>
      <p:sp>
        <p:nvSpPr>
          <p:cNvPr id="4" name="Oval 3">
            <a:extLst>
              <a:ext uri="{FF2B5EF4-FFF2-40B4-BE49-F238E27FC236}">
                <a16:creationId xmlns:a16="http://schemas.microsoft.com/office/drawing/2014/main" id="{C0F51115-31BE-25D3-2A10-EF29A498050D}"/>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DF52A18-A558-E55D-EE67-8EB3A54469DB}"/>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3C2EE746-14D6-08DB-ED1A-60181B0FEE56}"/>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pic>
        <p:nvPicPr>
          <p:cNvPr id="2" name="Picture 1">
            <a:extLst>
              <a:ext uri="{FF2B5EF4-FFF2-40B4-BE49-F238E27FC236}">
                <a16:creationId xmlns:a16="http://schemas.microsoft.com/office/drawing/2014/main" id="{595B7EF7-6F15-C4FD-F981-A55E73A4B235}"/>
              </a:ext>
            </a:extLst>
          </p:cNvPr>
          <p:cNvPicPr>
            <a:picLocks noChangeAspect="1"/>
          </p:cNvPicPr>
          <p:nvPr/>
        </p:nvPicPr>
        <p:blipFill>
          <a:blip r:embed="rId3"/>
          <a:stretch>
            <a:fillRect/>
          </a:stretch>
        </p:blipFill>
        <p:spPr>
          <a:xfrm>
            <a:off x="426398" y="1626183"/>
            <a:ext cx="5960115" cy="2851000"/>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32F82A48-77E3-4C5A-9271-CC41DA321BAA}"/>
              </a:ext>
            </a:extLst>
          </p:cNvPr>
          <p:cNvSpPr txBox="1"/>
          <p:nvPr/>
        </p:nvSpPr>
        <p:spPr>
          <a:xfrm>
            <a:off x="312376" y="4651542"/>
            <a:ext cx="6233248" cy="523220"/>
          </a:xfrm>
          <a:prstGeom prst="rect">
            <a:avLst/>
          </a:prstGeom>
          <a:noFill/>
        </p:spPr>
        <p:txBody>
          <a:bodyPr wrap="square" rtlCol="0">
            <a:spAutoFit/>
          </a:bodyPr>
          <a:lstStyle/>
          <a:p>
            <a:pPr algn="r"/>
            <a:r>
              <a:rPr lang="en-US" sz="1400" dirty="0">
                <a:solidFill>
                  <a:srgbClr val="002060"/>
                </a:solidFill>
                <a:latin typeface="Calibri" panose="020F0502020204030204" pitchFamily="34" charset="0"/>
                <a:cs typeface="Calibri" panose="020F0502020204030204" pitchFamily="34" charset="0"/>
              </a:rPr>
              <a:t>Department for Education (DfE) (2025) The Writing Framework</a:t>
            </a:r>
          </a:p>
          <a:p>
            <a:endParaRPr lang="en-GB" sz="1400" i="1" dirty="0">
              <a:solidFill>
                <a:srgbClr val="002060"/>
              </a:solidFill>
              <a:latin typeface="Calibri" panose="020F0502020204030204" pitchFamily="34" charset="0"/>
              <a:cs typeface="Calibri" panose="020F0502020204030204" pitchFamily="34" charset="0"/>
            </a:endParaRPr>
          </a:p>
        </p:txBody>
      </p:sp>
      <p:sp>
        <p:nvSpPr>
          <p:cNvPr id="12" name="Oval 11">
            <a:extLst>
              <a:ext uri="{FF2B5EF4-FFF2-40B4-BE49-F238E27FC236}">
                <a16:creationId xmlns:a16="http://schemas.microsoft.com/office/drawing/2014/main" id="{FEE3261B-E456-4D77-A56F-AB9833EF82B5}"/>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9A657341-6706-4B52-8212-01E20A009C55}"/>
              </a:ext>
            </a:extLst>
          </p:cNvPr>
          <p:cNvPicPr/>
          <p:nvPr/>
        </p:nvPicPr>
        <p:blipFill rotWithShape="1">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l="10346" r="18658" b="17588"/>
          <a:stretch>
            <a:fillRect/>
          </a:stretch>
        </p:blipFill>
        <p:spPr bwMode="auto">
          <a:xfrm>
            <a:off x="5739063" y="8745428"/>
            <a:ext cx="747959" cy="8719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18630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45FB2-9A4A-741B-5714-9C9FAA8360E1}"/>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3D2E6951-0BFE-3E15-17B1-EC0F415B7277}"/>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4D2EECCF-8000-72FB-F3D7-7768EA17ECCB}"/>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DAEE22C1-CC75-320B-19B3-611BD3FD37CE}"/>
              </a:ext>
            </a:extLst>
          </p:cNvPr>
          <p:cNvSpPr txBox="1"/>
          <p:nvPr/>
        </p:nvSpPr>
        <p:spPr>
          <a:xfrm>
            <a:off x="169425" y="1032210"/>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Structured Talk and Drama</a:t>
            </a:r>
          </a:p>
        </p:txBody>
      </p:sp>
      <p:sp>
        <p:nvSpPr>
          <p:cNvPr id="5" name="Slide Number Placeholder 4">
            <a:extLst>
              <a:ext uri="{FF2B5EF4-FFF2-40B4-BE49-F238E27FC236}">
                <a16:creationId xmlns:a16="http://schemas.microsoft.com/office/drawing/2014/main" id="{88083CA6-7546-8B91-3A9A-7D26ACC2D5A7}"/>
              </a:ext>
            </a:extLst>
          </p:cNvPr>
          <p:cNvSpPr>
            <a:spLocks noGrp="1"/>
          </p:cNvSpPr>
          <p:nvPr>
            <p:ph type="sldNum" sz="quarter" idx="12"/>
          </p:nvPr>
        </p:nvSpPr>
        <p:spPr/>
        <p:txBody>
          <a:bodyPr/>
          <a:lstStyle/>
          <a:p>
            <a:fld id="{FDAC5580-7E25-4B18-AFD8-2B40AC086814}" type="slidenum">
              <a:rPr lang="en-GB" noProof="0" smtClean="0"/>
              <a:t>25</a:t>
            </a:fld>
            <a:endParaRPr lang="en-GB" noProof="0" dirty="0"/>
          </a:p>
        </p:txBody>
      </p:sp>
      <p:sp>
        <p:nvSpPr>
          <p:cNvPr id="10" name="TextBox 9">
            <a:extLst>
              <a:ext uri="{FF2B5EF4-FFF2-40B4-BE49-F238E27FC236}">
                <a16:creationId xmlns:a16="http://schemas.microsoft.com/office/drawing/2014/main" id="{6D3A1A28-34C0-EC68-AD4E-EB5496553C8F}"/>
              </a:ext>
            </a:extLst>
          </p:cNvPr>
          <p:cNvSpPr txBox="1"/>
          <p:nvPr/>
        </p:nvSpPr>
        <p:spPr>
          <a:xfrm>
            <a:off x="169425" y="1361384"/>
            <a:ext cx="6418417" cy="4708981"/>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Effective writing depends on pupils having clear ideas and purposeful language before they begin to write. Talk is a critical foundation for composition because it helps pupils develop and organise ideas, rehearse vocabulary and sentence structures and understand purpose and audience. It also supports pupils in refining and extending their thinking before transcription, reducing cognitive load when writing.</a:t>
            </a:r>
          </a:p>
          <a:p>
            <a:pPr>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Drama and structured talk provide shared experiences that deepen understanding and engagement, particularly for pupils who need additional language support, ensuring that writing is meaningful and rooted in secure thinking rather than starting from a blank page. These approaches enable pupils to orally rehearse sentences and language choices before applying them in writing.</a:t>
            </a:r>
            <a:endParaRPr lang="en-US" sz="1400" b="1"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GB" sz="1400" dirty="0">
                <a:solidFill>
                  <a:srgbClr val="002060"/>
                </a:solidFill>
                <a:latin typeface="Calibri" panose="020F0502020204030204" pitchFamily="34" charset="0"/>
                <a:ea typeface="Calibri" panose="020F0502020204030204" pitchFamily="34" charset="0"/>
                <a:cs typeface="Calibri" panose="020F0502020204030204" pitchFamily="34" charset="0"/>
              </a:rPr>
              <a:t>Structured talk and drama are planned deliberately as part of the first phase of writing and are always selected because they prepare pupils for the specific writing outcome. Drama techniques are used to explore content, viewpoint and language that pupils will later draw on in their writing. Teachers model high-quality spoken sentences and vocabulary, supporting pupils to rehearse and refine ideas before writing. Talk is scaffolded, modelled and concluded with reflection so that pupils explicitly connect what they have said to what they will write, ensuring that talk supports composition and is never a standalone activity.</a:t>
            </a:r>
          </a:p>
        </p:txBody>
      </p:sp>
      <p:sp>
        <p:nvSpPr>
          <p:cNvPr id="4" name="Oval 3">
            <a:extLst>
              <a:ext uri="{FF2B5EF4-FFF2-40B4-BE49-F238E27FC236}">
                <a16:creationId xmlns:a16="http://schemas.microsoft.com/office/drawing/2014/main" id="{75682B2D-3CE3-01EA-8BA2-5B0DE412BBB5}"/>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93063B6D-23CE-843E-FD5B-1F7DAEA53146}"/>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9E2758BF-14FB-DE0D-8BE2-6996F2356E53}"/>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pic>
        <p:nvPicPr>
          <p:cNvPr id="2" name="Picture 1">
            <a:extLst>
              <a:ext uri="{FF2B5EF4-FFF2-40B4-BE49-F238E27FC236}">
                <a16:creationId xmlns:a16="http://schemas.microsoft.com/office/drawing/2014/main" id="{6EF41596-1791-5BC5-25AE-4F3232F59C0B}"/>
              </a:ext>
            </a:extLst>
          </p:cNvPr>
          <p:cNvPicPr>
            <a:picLocks noChangeAspect="1"/>
          </p:cNvPicPr>
          <p:nvPr/>
        </p:nvPicPr>
        <p:blipFill>
          <a:blip r:embed="rId3"/>
          <a:stretch>
            <a:fillRect/>
          </a:stretch>
        </p:blipFill>
        <p:spPr>
          <a:xfrm>
            <a:off x="322495" y="6089319"/>
            <a:ext cx="4988189" cy="2997122"/>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E2D827A4-01CB-80FB-61CF-44E703E2F2ED}"/>
              </a:ext>
            </a:extLst>
          </p:cNvPr>
          <p:cNvSpPr txBox="1"/>
          <p:nvPr/>
        </p:nvSpPr>
        <p:spPr>
          <a:xfrm>
            <a:off x="313912" y="9181397"/>
            <a:ext cx="4376960" cy="307777"/>
          </a:xfrm>
          <a:prstGeom prst="rect">
            <a:avLst/>
          </a:prstGeom>
          <a:noFill/>
        </p:spPr>
        <p:txBody>
          <a:bodyPr wrap="square" rtlCol="0">
            <a:spAutoFit/>
          </a:bodyPr>
          <a:lstStyle/>
          <a:p>
            <a:r>
              <a:rPr lang="en-GB" sz="1400" dirty="0">
                <a:solidFill>
                  <a:srgbClr val="002060"/>
                </a:solidFill>
                <a:latin typeface="Calibri" panose="020F0502020204030204" pitchFamily="34" charset="0"/>
                <a:cs typeface="Calibri" panose="020F0502020204030204" pitchFamily="34" charset="0"/>
                <a:hlinkClick r:id="rId4"/>
              </a:rPr>
              <a:t>https://dramaresource.com/</a:t>
            </a:r>
            <a:endParaRPr lang="en-GB" sz="1400" dirty="0">
              <a:solidFill>
                <a:srgbClr val="002060"/>
              </a:solidFill>
              <a:latin typeface="Calibri" panose="020F0502020204030204" pitchFamily="34" charset="0"/>
              <a:cs typeface="Calibri" panose="020F0502020204030204" pitchFamily="34" charset="0"/>
            </a:endParaRPr>
          </a:p>
        </p:txBody>
      </p:sp>
      <p:sp>
        <p:nvSpPr>
          <p:cNvPr id="12" name="Oval 11">
            <a:extLst>
              <a:ext uri="{FF2B5EF4-FFF2-40B4-BE49-F238E27FC236}">
                <a16:creationId xmlns:a16="http://schemas.microsoft.com/office/drawing/2014/main" id="{17AAE7F2-C7D1-4F07-9023-D4CE433597F3}"/>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B3F92440-07A8-469D-8875-3C860CA813AE}"/>
              </a:ext>
            </a:extLst>
          </p:cNvPr>
          <p:cNvPicPr/>
          <p:nvPr/>
        </p:nvPicPr>
        <p:blipFill rotWithShape="1">
          <a:blip r:embed="rId5" cstate="print">
            <a:duotone>
              <a:schemeClr val="accent1">
                <a:shade val="45000"/>
                <a:satMod val="135000"/>
              </a:schemeClr>
              <a:prstClr val="white"/>
            </a:duotone>
            <a:extLst>
              <a:ext uri="{28A0092B-C50C-407E-A947-70E740481C1C}">
                <a14:useLocalDpi xmlns:a14="http://schemas.microsoft.com/office/drawing/2010/main" val="0"/>
              </a:ext>
            </a:extLst>
          </a:blip>
          <a:srcRect l="8437" t="6750" r="8538" b="21027"/>
          <a:stretch>
            <a:fillRect/>
          </a:stretch>
        </p:blipFill>
        <p:spPr bwMode="auto">
          <a:xfrm>
            <a:off x="5552572" y="8792135"/>
            <a:ext cx="1041400" cy="9055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3397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EA46A-AC25-221D-460B-7ED0B3386102}"/>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47307EFB-1016-CBE2-A3A9-C9A51B351C1E}"/>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6853E5F8-A44A-8428-013C-2168662603C3}"/>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FEBB4979-4C5A-E4C9-CA66-72D591A3B225}"/>
              </a:ext>
            </a:extLst>
          </p:cNvPr>
          <p:cNvSpPr txBox="1"/>
          <p:nvPr/>
        </p:nvSpPr>
        <p:spPr>
          <a:xfrm>
            <a:off x="169425" y="1032210"/>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Reading as Writers</a:t>
            </a:r>
          </a:p>
        </p:txBody>
      </p:sp>
      <p:sp>
        <p:nvSpPr>
          <p:cNvPr id="5" name="Slide Number Placeholder 4">
            <a:extLst>
              <a:ext uri="{FF2B5EF4-FFF2-40B4-BE49-F238E27FC236}">
                <a16:creationId xmlns:a16="http://schemas.microsoft.com/office/drawing/2014/main" id="{01BA5CDC-4D69-4995-EBA1-2FD731B1B864}"/>
              </a:ext>
            </a:extLst>
          </p:cNvPr>
          <p:cNvSpPr>
            <a:spLocks noGrp="1"/>
          </p:cNvSpPr>
          <p:nvPr>
            <p:ph type="sldNum" sz="quarter" idx="12"/>
          </p:nvPr>
        </p:nvSpPr>
        <p:spPr/>
        <p:txBody>
          <a:bodyPr/>
          <a:lstStyle/>
          <a:p>
            <a:fld id="{FDAC5580-7E25-4B18-AFD8-2B40AC086814}" type="slidenum">
              <a:rPr lang="en-GB" noProof="0" smtClean="0"/>
              <a:t>26</a:t>
            </a:fld>
            <a:endParaRPr lang="en-GB" noProof="0" dirty="0"/>
          </a:p>
        </p:txBody>
      </p:sp>
      <p:sp>
        <p:nvSpPr>
          <p:cNvPr id="10" name="TextBox 9">
            <a:extLst>
              <a:ext uri="{FF2B5EF4-FFF2-40B4-BE49-F238E27FC236}">
                <a16:creationId xmlns:a16="http://schemas.microsoft.com/office/drawing/2014/main" id="{DE6DD2A5-7564-36C7-EF03-3958A632D84B}"/>
              </a:ext>
            </a:extLst>
          </p:cNvPr>
          <p:cNvSpPr txBox="1"/>
          <p:nvPr/>
        </p:nvSpPr>
        <p:spPr>
          <a:xfrm>
            <a:off x="169425" y="1445675"/>
            <a:ext cx="6418417" cy="6586418"/>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Reading as writers is taught so that pupils learn how writing is constructed. By noticing how authors make deliberate choices, pupils understand that writing is purposeful and shaped to achieve an intended effect for a reader. </a:t>
            </a:r>
            <a:r>
              <a:rPr lang="en-GB" sz="1400" dirty="0">
                <a:solidFill>
                  <a:srgbClr val="002060"/>
                </a:solidFill>
                <a:latin typeface="Calibri" panose="020F0502020204030204" pitchFamily="34" charset="0"/>
                <a:cs typeface="Calibri" panose="020F0502020204030204" pitchFamily="34" charset="0"/>
              </a:rPr>
              <a:t>This supports pupils in internalising effective structures and language so they can draw on these independently in their own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Through reading as writers, pupils explore how texts are structured, how language is used at word and sentence level and how ideas are </a:t>
            </a:r>
            <a:r>
              <a:rPr lang="en-US" sz="1400" dirty="0" err="1">
                <a:solidFill>
                  <a:srgbClr val="002060"/>
                </a:solidFill>
                <a:latin typeface="Calibri" panose="020F0502020204030204" pitchFamily="34" charset="0"/>
                <a:cs typeface="Calibri" panose="020F0502020204030204" pitchFamily="34" charset="0"/>
              </a:rPr>
              <a:t>organised</a:t>
            </a:r>
            <a:r>
              <a:rPr lang="en-US" sz="1400" dirty="0">
                <a:solidFill>
                  <a:srgbClr val="002060"/>
                </a:solidFill>
                <a:latin typeface="Calibri" panose="020F0502020204030204" pitchFamily="34" charset="0"/>
                <a:cs typeface="Calibri" panose="020F0502020204030204" pitchFamily="34" charset="0"/>
              </a:rPr>
              <a:t> and developed. This supports pupils to build a growing repertoire of patterns, features and strategies that they can draw upon in their own writing. </a:t>
            </a:r>
            <a:r>
              <a:rPr lang="en-GB" sz="1400" dirty="0">
                <a:solidFill>
                  <a:srgbClr val="002060"/>
                </a:solidFill>
                <a:latin typeface="Calibri" panose="020F0502020204030204" pitchFamily="34" charset="0"/>
                <a:cs typeface="Calibri" panose="020F0502020204030204" pitchFamily="34" charset="0"/>
              </a:rPr>
              <a:t>Over time, this moves pupils from imitation towards increasingly independent and original composition.</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Teachers guide pupils through a model text, supporting them to find key features of the text type and relating this to the purpose and audience. Children might identify features orally through partner talk or through written methods such as highlighting. </a:t>
            </a:r>
            <a:r>
              <a:rPr lang="en-GB" sz="1400" dirty="0">
                <a:solidFill>
                  <a:srgbClr val="002060"/>
                </a:solidFill>
                <a:latin typeface="Calibri" panose="020F0502020204030204" pitchFamily="34" charset="0"/>
                <a:cs typeface="Calibri" panose="020F0502020204030204" pitchFamily="34" charset="0"/>
              </a:rPr>
              <a:t>Teachers model thinking aloud to make authorial decisions explicit and link reading directly to writing outcomes.</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reading as writers focuses on noticing and talking about simple features of texts, such as repeated phrases, descriptive words, sentence patterns and story structure. Through shared reading and discussion of high‑quality texts, pupils explore what authors do and why, helping them to imitate language and structures in their own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read more analytically as writers, exploring how authors adapt language, structure and tone for different purposes and audiences. They discuss authorial choices, identify features of specific genres and consider the effect these choices have on the reader. This supports pupils in making increasingly deliberate and controlled decisions in their own writing. </a:t>
            </a:r>
            <a:r>
              <a:rPr lang="en-GB" sz="1400" dirty="0">
                <a:solidFill>
                  <a:srgbClr val="002060"/>
                </a:solidFill>
                <a:latin typeface="Calibri" panose="020F0502020204030204" pitchFamily="34" charset="0"/>
                <a:cs typeface="Calibri" panose="020F0502020204030204" pitchFamily="34" charset="0"/>
              </a:rPr>
              <a:t>Pupils are encouraged to apply, adapt and refine these features within their own writing, rather than simply replicate them.</a:t>
            </a:r>
            <a:endParaRPr lang="en-US" sz="1400" dirty="0">
              <a:solidFill>
                <a:srgbClr val="002060"/>
              </a:solidFill>
              <a:latin typeface="Calibri" panose="020F0502020204030204" pitchFamily="34" charset="0"/>
              <a:cs typeface="Calibri" panose="020F0502020204030204" pitchFamily="34" charset="0"/>
            </a:endParaRPr>
          </a:p>
        </p:txBody>
      </p:sp>
      <p:sp>
        <p:nvSpPr>
          <p:cNvPr id="4" name="Oval 3">
            <a:extLst>
              <a:ext uri="{FF2B5EF4-FFF2-40B4-BE49-F238E27FC236}">
                <a16:creationId xmlns:a16="http://schemas.microsoft.com/office/drawing/2014/main" id="{0CABBE04-020B-9937-21D4-406ED1A0E92F}"/>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791C24F-EE57-2C3D-8E45-272E5A7D9011}"/>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C1119F6A-EFBE-EEDD-AA95-209BA9B4C40E}"/>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sp>
        <p:nvSpPr>
          <p:cNvPr id="12" name="Oval 11">
            <a:extLst>
              <a:ext uri="{FF2B5EF4-FFF2-40B4-BE49-F238E27FC236}">
                <a16:creationId xmlns:a16="http://schemas.microsoft.com/office/drawing/2014/main" id="{0FBA4966-6EF8-4661-AA50-52EBD2509454}"/>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C96F9107-5E64-9CF7-1BE7-D2D5514E4B3E}"/>
              </a:ext>
            </a:extLst>
          </p:cNvPr>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Lst>
          </a:blip>
          <a:srcRect b="20142"/>
          <a:stretch/>
        </p:blipFill>
        <p:spPr>
          <a:xfrm>
            <a:off x="5643546" y="8772287"/>
            <a:ext cx="881855" cy="818219"/>
          </a:xfrm>
          <a:prstGeom prst="rect">
            <a:avLst/>
          </a:prstGeom>
        </p:spPr>
      </p:pic>
    </p:spTree>
    <p:extLst>
      <p:ext uri="{BB962C8B-B14F-4D97-AF65-F5344CB8AC3E}">
        <p14:creationId xmlns:p14="http://schemas.microsoft.com/office/powerpoint/2010/main" val="3957248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6C5EE-DB3D-51C5-9194-E16CE901641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A2C36DE-0E23-D457-0B96-2EB884885A03}"/>
              </a:ext>
            </a:extLst>
          </p:cNvPr>
          <p:cNvSpPr/>
          <p:nvPr/>
        </p:nvSpPr>
        <p:spPr>
          <a:xfrm>
            <a:off x="0" y="197200"/>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244FA4B6-FD13-2BCF-81C2-64EF471799DE}"/>
              </a:ext>
            </a:extLst>
          </p:cNvPr>
          <p:cNvSpPr txBox="1">
            <a:spLocks/>
          </p:cNvSpPr>
          <p:nvPr/>
        </p:nvSpPr>
        <p:spPr>
          <a:xfrm>
            <a:off x="97492" y="-155493"/>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F02ABA93-ADFF-328B-BD70-55474BABF26C}"/>
              </a:ext>
            </a:extLst>
          </p:cNvPr>
          <p:cNvSpPr txBox="1"/>
          <p:nvPr/>
        </p:nvSpPr>
        <p:spPr>
          <a:xfrm>
            <a:off x="169425" y="904158"/>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Model Texts</a:t>
            </a:r>
          </a:p>
        </p:txBody>
      </p:sp>
      <p:sp>
        <p:nvSpPr>
          <p:cNvPr id="5" name="Slide Number Placeholder 4">
            <a:extLst>
              <a:ext uri="{FF2B5EF4-FFF2-40B4-BE49-F238E27FC236}">
                <a16:creationId xmlns:a16="http://schemas.microsoft.com/office/drawing/2014/main" id="{6C92817B-2A1D-379C-14F9-A53419DE91C4}"/>
              </a:ext>
            </a:extLst>
          </p:cNvPr>
          <p:cNvSpPr>
            <a:spLocks noGrp="1"/>
          </p:cNvSpPr>
          <p:nvPr>
            <p:ph type="sldNum" sz="quarter" idx="12"/>
          </p:nvPr>
        </p:nvSpPr>
        <p:spPr/>
        <p:txBody>
          <a:bodyPr/>
          <a:lstStyle/>
          <a:p>
            <a:fld id="{FDAC5580-7E25-4B18-AFD8-2B40AC086814}" type="slidenum">
              <a:rPr lang="en-GB" noProof="0" smtClean="0"/>
              <a:t>27</a:t>
            </a:fld>
            <a:endParaRPr lang="en-GB" noProof="0" dirty="0"/>
          </a:p>
        </p:txBody>
      </p:sp>
      <p:sp>
        <p:nvSpPr>
          <p:cNvPr id="10" name="TextBox 9">
            <a:extLst>
              <a:ext uri="{FF2B5EF4-FFF2-40B4-BE49-F238E27FC236}">
                <a16:creationId xmlns:a16="http://schemas.microsoft.com/office/drawing/2014/main" id="{7B979E93-D007-3A34-5519-9E2203A0BA26}"/>
              </a:ext>
            </a:extLst>
          </p:cNvPr>
          <p:cNvSpPr txBox="1"/>
          <p:nvPr/>
        </p:nvSpPr>
        <p:spPr>
          <a:xfrm>
            <a:off x="169425" y="1252360"/>
            <a:ext cx="6418417" cy="8540800"/>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We use high‑quality mentor texts, model texts and WAGOLLs so pupils can see what effective writing looks like before they write themselves. Well‑chosen and crafted models help pupils understand how purpose, audience, structure and language choices work together, creating a shared understanding of success and raising expectations for writing.</a:t>
            </a:r>
            <a:r>
              <a:rPr lang="en-GB" sz="1400" dirty="0">
                <a:solidFill>
                  <a:srgbClr val="002060"/>
                </a:solidFill>
                <a:latin typeface="Calibri" panose="020F0502020204030204" pitchFamily="34" charset="0"/>
                <a:cs typeface="Calibri" panose="020F0502020204030204" pitchFamily="34" charset="0"/>
              </a:rPr>
              <a:t> They also reduce cognitive load by making the features of effective writing explicit and accessible to all pupils.</a:t>
            </a:r>
          </a:p>
          <a:p>
            <a:pPr>
              <a:spcAft>
                <a:spcPts val="600"/>
              </a:spcAft>
            </a:pPr>
            <a:r>
              <a:rPr lang="en-US" sz="1400" dirty="0">
                <a:solidFill>
                  <a:srgbClr val="002060"/>
                </a:solidFill>
                <a:latin typeface="Calibri" panose="020F0502020204030204" pitchFamily="34" charset="0"/>
                <a:cs typeface="Calibri" panose="020F0502020204030204" pitchFamily="34" charset="0"/>
              </a:rPr>
              <a:t>A </a:t>
            </a:r>
            <a:r>
              <a:rPr lang="en-US" sz="1400" b="1" dirty="0">
                <a:solidFill>
                  <a:srgbClr val="002060"/>
                </a:solidFill>
                <a:latin typeface="Calibri" panose="020F0502020204030204" pitchFamily="34" charset="0"/>
                <a:cs typeface="Calibri" panose="020F0502020204030204" pitchFamily="34" charset="0"/>
              </a:rPr>
              <a:t>mentor text </a:t>
            </a:r>
            <a:r>
              <a:rPr lang="en-US" sz="1400" dirty="0">
                <a:solidFill>
                  <a:srgbClr val="002060"/>
                </a:solidFill>
                <a:latin typeface="Calibri" panose="020F0502020204030204" pitchFamily="34" charset="0"/>
                <a:cs typeface="Calibri" panose="020F0502020204030204" pitchFamily="34" charset="0"/>
              </a:rPr>
              <a:t>is a high‑quality example used to study how authors shape and craft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A </a:t>
            </a:r>
            <a:r>
              <a:rPr lang="en-US" sz="1400" b="1" dirty="0">
                <a:solidFill>
                  <a:srgbClr val="002060"/>
                </a:solidFill>
                <a:latin typeface="Calibri" panose="020F0502020204030204" pitchFamily="34" charset="0"/>
                <a:cs typeface="Calibri" panose="020F0502020204030204" pitchFamily="34" charset="0"/>
              </a:rPr>
              <a:t>teacher‑written model </a:t>
            </a:r>
            <a:r>
              <a:rPr lang="en-US" sz="1400" dirty="0">
                <a:solidFill>
                  <a:srgbClr val="002060"/>
                </a:solidFill>
                <a:latin typeface="Calibri" panose="020F0502020204030204" pitchFamily="34" charset="0"/>
                <a:cs typeface="Calibri" panose="020F0502020204030204" pitchFamily="34" charset="0"/>
              </a:rPr>
              <a:t>is a deliberately crafted example written to match the specific context, purpose and needs of the class.</a:t>
            </a:r>
          </a:p>
          <a:p>
            <a:pPr>
              <a:spcAft>
                <a:spcPts val="600"/>
              </a:spcAft>
            </a:pPr>
            <a:r>
              <a:rPr lang="en-US" sz="1400" dirty="0">
                <a:solidFill>
                  <a:srgbClr val="002060"/>
                </a:solidFill>
                <a:latin typeface="Calibri" panose="020F0502020204030204" pitchFamily="34" charset="0"/>
                <a:cs typeface="Calibri" panose="020F0502020204030204" pitchFamily="34" charset="0"/>
              </a:rPr>
              <a:t>A </a:t>
            </a:r>
            <a:r>
              <a:rPr lang="en-US" sz="1400" b="1" dirty="0">
                <a:solidFill>
                  <a:srgbClr val="002060"/>
                </a:solidFill>
                <a:latin typeface="Calibri" panose="020F0502020204030204" pitchFamily="34" charset="0"/>
                <a:cs typeface="Calibri" panose="020F0502020204030204" pitchFamily="34" charset="0"/>
              </a:rPr>
              <a:t>WAGOLL </a:t>
            </a:r>
            <a:r>
              <a:rPr lang="en-US" sz="1400" dirty="0">
                <a:solidFill>
                  <a:srgbClr val="002060"/>
                </a:solidFill>
                <a:latin typeface="Calibri" panose="020F0502020204030204" pitchFamily="34" charset="0"/>
                <a:cs typeface="Calibri" panose="020F0502020204030204" pitchFamily="34" charset="0"/>
              </a:rPr>
              <a:t>is a clear, accessible example that demonstrates the expected standard for a particular outcome.</a:t>
            </a:r>
          </a:p>
          <a:p>
            <a:pPr>
              <a:spcAft>
                <a:spcPts val="600"/>
              </a:spcAft>
            </a:pPr>
            <a:r>
              <a:rPr lang="en-US" sz="1400" dirty="0">
                <a:solidFill>
                  <a:srgbClr val="002060"/>
                </a:solidFill>
                <a:latin typeface="Calibri" panose="020F0502020204030204" pitchFamily="34" charset="0"/>
                <a:cs typeface="Calibri" panose="020F0502020204030204" pitchFamily="34" charset="0"/>
              </a:rPr>
              <a:t>Model texts can be carefully selected and are most effectively teacher-written to closely match the intended purpose, audience and outcome, include all features being explicitly taught alongside previously taught ones and are written at a level that is achievable and will motivate and support all pupils. </a:t>
            </a:r>
            <a:r>
              <a:rPr lang="en-GB" sz="1400" dirty="0">
                <a:solidFill>
                  <a:srgbClr val="002060"/>
                </a:solidFill>
                <a:latin typeface="Calibri" panose="020F0502020204030204" pitchFamily="34" charset="0"/>
                <a:cs typeface="Calibri" panose="020F0502020204030204" pitchFamily="34" charset="0"/>
              </a:rPr>
              <a:t>This ensures pupils can internalise structures and language before applying them independently.</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pupils engage with high‑quality published texts and clear teacher‑written models that support talk, vocabulary development and understanding of basic text structures. These models are accessible and focused, enabling pupils to notice patterns, imitate language and revisit previously taught features with confidence.</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work with a wider range of mentor texts, extracts and teacher‑written models that accurately reflect the demands of the planned final outcome. Teachers guide pupils to </a:t>
            </a:r>
            <a:r>
              <a:rPr lang="en-US" sz="1400" dirty="0" err="1">
                <a:solidFill>
                  <a:srgbClr val="002060"/>
                </a:solidFill>
                <a:latin typeface="Calibri" panose="020F0502020204030204" pitchFamily="34" charset="0"/>
                <a:cs typeface="Calibri" panose="020F0502020204030204" pitchFamily="34" charset="0"/>
              </a:rPr>
              <a:t>analyse</a:t>
            </a:r>
            <a:r>
              <a:rPr lang="en-US" sz="1400" dirty="0">
                <a:solidFill>
                  <a:srgbClr val="002060"/>
                </a:solidFill>
                <a:latin typeface="Calibri" panose="020F0502020204030204" pitchFamily="34" charset="0"/>
                <a:cs typeface="Calibri" panose="020F0502020204030204" pitchFamily="34" charset="0"/>
              </a:rPr>
              <a:t> how vocabulary, sentence structure, </a:t>
            </a:r>
            <a:r>
              <a:rPr lang="en-US" sz="1400" dirty="0" err="1">
                <a:solidFill>
                  <a:srgbClr val="002060"/>
                </a:solidFill>
                <a:latin typeface="Calibri" panose="020F0502020204030204" pitchFamily="34" charset="0"/>
                <a:cs typeface="Calibri" panose="020F0502020204030204" pitchFamily="34" charset="0"/>
              </a:rPr>
              <a:t>organisation</a:t>
            </a:r>
            <a:r>
              <a:rPr lang="en-US" sz="1400" dirty="0">
                <a:solidFill>
                  <a:srgbClr val="002060"/>
                </a:solidFill>
                <a:latin typeface="Calibri" panose="020F0502020204030204" pitchFamily="34" charset="0"/>
                <a:cs typeface="Calibri" panose="020F0502020204030204" pitchFamily="34" charset="0"/>
              </a:rPr>
              <a:t> and tone are shaped by purpose and audience, while revisiting prior learning to strengthen fluency and control. </a:t>
            </a:r>
          </a:p>
          <a:p>
            <a:pPr>
              <a:spcAft>
                <a:spcPts val="600"/>
              </a:spcAft>
            </a:pPr>
            <a:r>
              <a:rPr lang="en-US" sz="1400" dirty="0">
                <a:solidFill>
                  <a:srgbClr val="002060"/>
                </a:solidFill>
                <a:latin typeface="Calibri" panose="020F0502020204030204" pitchFamily="34" charset="0"/>
                <a:cs typeface="Calibri" panose="020F0502020204030204" pitchFamily="34" charset="0"/>
              </a:rPr>
              <a:t>WAGOLLs are used to clarify expectations and exemplify high‑quality outcomes. Where appropriate, AI may support the drafting or adaptation of teacher‑written models, allowing examples to be precisely matched to the purpose, audience and success criteria. </a:t>
            </a:r>
            <a:r>
              <a:rPr lang="en-GB" sz="1400" dirty="0">
                <a:solidFill>
                  <a:srgbClr val="002060"/>
                </a:solidFill>
                <a:latin typeface="Calibri" panose="020F0502020204030204" pitchFamily="34" charset="0"/>
                <a:cs typeface="Calibri" panose="020F0502020204030204" pitchFamily="34" charset="0"/>
              </a:rPr>
              <a:t>These models support pupils in moving from imitation towards independence, making increasingly deliberate choices in their own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All models are reviewed and refined by the teacher to ensure quality,  accuracy and suitability for pupils.</a:t>
            </a:r>
          </a:p>
        </p:txBody>
      </p:sp>
      <p:sp>
        <p:nvSpPr>
          <p:cNvPr id="4" name="Oval 3">
            <a:extLst>
              <a:ext uri="{FF2B5EF4-FFF2-40B4-BE49-F238E27FC236}">
                <a16:creationId xmlns:a16="http://schemas.microsoft.com/office/drawing/2014/main" id="{DFA84A4B-7EFB-6F54-1933-9525652FE65B}"/>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BDC521B-40C6-6376-08CB-CE382BBDFBBC}"/>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5C039DB3-00DE-EE22-8600-871F6AFC3777}"/>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91646" y="187284"/>
            <a:ext cx="1233755" cy="1009682"/>
          </a:xfrm>
          <a:prstGeom prst="rect">
            <a:avLst/>
          </a:prstGeom>
        </p:spPr>
      </p:pic>
    </p:spTree>
    <p:extLst>
      <p:ext uri="{BB962C8B-B14F-4D97-AF65-F5344CB8AC3E}">
        <p14:creationId xmlns:p14="http://schemas.microsoft.com/office/powerpoint/2010/main" val="3632472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A7704-B54A-3367-7265-18D7AA781EB4}"/>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FD1046B-8806-F7DC-6049-CB881FE17A7A}"/>
              </a:ext>
            </a:extLst>
          </p:cNvPr>
          <p:cNvSpPr/>
          <p:nvPr/>
        </p:nvSpPr>
        <p:spPr>
          <a:xfrm>
            <a:off x="0" y="223691"/>
            <a:ext cx="6858000" cy="687527"/>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le 1">
            <a:extLst>
              <a:ext uri="{FF2B5EF4-FFF2-40B4-BE49-F238E27FC236}">
                <a16:creationId xmlns:a16="http://schemas.microsoft.com/office/drawing/2014/main" id="{E8747585-5EDB-957C-0554-12011C088CF1}"/>
              </a:ext>
            </a:extLst>
          </p:cNvPr>
          <p:cNvSpPr txBox="1">
            <a:spLocks/>
          </p:cNvSpPr>
          <p:nvPr/>
        </p:nvSpPr>
        <p:spPr>
          <a:xfrm>
            <a:off x="97491" y="-102835"/>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000" b="1" noProof="0" dirty="0">
                <a:solidFill>
                  <a:schemeClr val="bg1"/>
                </a:solidFill>
                <a:latin typeface="Calibri" panose="020F0502020204030204" pitchFamily="34" charset="0"/>
                <a:cs typeface="Calibri" panose="020F0502020204030204" pitchFamily="34" charset="0"/>
              </a:rPr>
              <a:t>Ignite and Immerse</a:t>
            </a:r>
          </a:p>
        </p:txBody>
      </p:sp>
      <p:sp>
        <p:nvSpPr>
          <p:cNvPr id="11" name="TextBox 10">
            <a:extLst>
              <a:ext uri="{FF2B5EF4-FFF2-40B4-BE49-F238E27FC236}">
                <a16:creationId xmlns:a16="http://schemas.microsoft.com/office/drawing/2014/main" id="{F46CC7FF-B5F1-4A42-8E74-9D781F971A83}"/>
              </a:ext>
            </a:extLst>
          </p:cNvPr>
          <p:cNvSpPr txBox="1"/>
          <p:nvPr/>
        </p:nvSpPr>
        <p:spPr>
          <a:xfrm>
            <a:off x="97491" y="1048447"/>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Selecting Model Texts continued</a:t>
            </a:r>
          </a:p>
        </p:txBody>
      </p:sp>
      <p:sp>
        <p:nvSpPr>
          <p:cNvPr id="5" name="Slide Number Placeholder 4">
            <a:extLst>
              <a:ext uri="{FF2B5EF4-FFF2-40B4-BE49-F238E27FC236}">
                <a16:creationId xmlns:a16="http://schemas.microsoft.com/office/drawing/2014/main" id="{02CBC350-D942-858D-5F8A-DC21C14C41B0}"/>
              </a:ext>
            </a:extLst>
          </p:cNvPr>
          <p:cNvSpPr>
            <a:spLocks noGrp="1"/>
          </p:cNvSpPr>
          <p:nvPr>
            <p:ph type="sldNum" sz="quarter" idx="12"/>
          </p:nvPr>
        </p:nvSpPr>
        <p:spPr/>
        <p:txBody>
          <a:bodyPr/>
          <a:lstStyle/>
          <a:p>
            <a:fld id="{FDAC5580-7E25-4B18-AFD8-2B40AC086814}" type="slidenum">
              <a:rPr lang="en-GB" noProof="0" smtClean="0"/>
              <a:t>28</a:t>
            </a:fld>
            <a:endParaRPr lang="en-GB" noProof="0" dirty="0"/>
          </a:p>
        </p:txBody>
      </p:sp>
      <p:sp>
        <p:nvSpPr>
          <p:cNvPr id="4" name="Oval 3">
            <a:extLst>
              <a:ext uri="{FF2B5EF4-FFF2-40B4-BE49-F238E27FC236}">
                <a16:creationId xmlns:a16="http://schemas.microsoft.com/office/drawing/2014/main" id="{3BB5AD15-80D0-D421-5B37-437D244AF98B}"/>
              </a:ext>
            </a:extLst>
          </p:cNvPr>
          <p:cNvSpPr/>
          <p:nvPr/>
        </p:nvSpPr>
        <p:spPr>
          <a:xfrm>
            <a:off x="5257799" y="103906"/>
            <a:ext cx="1301451" cy="1248475"/>
          </a:xfrm>
          <a:prstGeom prst="ellipse">
            <a:avLst/>
          </a:prstGeom>
          <a:solidFill>
            <a:schemeClr val="accent1">
              <a:lumMod val="20000"/>
              <a:lumOff val="8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4" name="Oval 13">
            <a:extLst>
              <a:ext uri="{FF2B5EF4-FFF2-40B4-BE49-F238E27FC236}">
                <a16:creationId xmlns:a16="http://schemas.microsoft.com/office/drawing/2014/main" id="{C12BA148-CD6C-2B82-A299-5060A824B23C}"/>
              </a:ext>
            </a:extLst>
          </p:cNvPr>
          <p:cNvSpPr/>
          <p:nvPr/>
        </p:nvSpPr>
        <p:spPr>
          <a:xfrm>
            <a:off x="5330026" y="182795"/>
            <a:ext cx="1156996" cy="1090695"/>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8B9C9B26-23E1-0147-2EBD-743A56015DA5}"/>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b="14416"/>
          <a:stretch>
            <a:fillRect/>
          </a:stretch>
        </p:blipFill>
        <p:spPr>
          <a:xfrm>
            <a:off x="5277284" y="197200"/>
            <a:ext cx="1233755" cy="1009682"/>
          </a:xfrm>
          <a:prstGeom prst="rect">
            <a:avLst/>
          </a:prstGeom>
        </p:spPr>
      </p:pic>
      <p:sp>
        <p:nvSpPr>
          <p:cNvPr id="2" name="TextBox 1">
            <a:extLst>
              <a:ext uri="{FF2B5EF4-FFF2-40B4-BE49-F238E27FC236}">
                <a16:creationId xmlns:a16="http://schemas.microsoft.com/office/drawing/2014/main" id="{7F3B58BE-B4FB-DA26-45E7-29F336B51571}"/>
              </a:ext>
            </a:extLst>
          </p:cNvPr>
          <p:cNvSpPr txBox="1"/>
          <p:nvPr/>
        </p:nvSpPr>
        <p:spPr>
          <a:xfrm>
            <a:off x="157411" y="1393275"/>
            <a:ext cx="6329611" cy="5755422"/>
          </a:xfrm>
          <a:prstGeom prst="rect">
            <a:avLst/>
          </a:prstGeom>
          <a:noFill/>
        </p:spPr>
        <p:txBody>
          <a:bodyPr wrap="square">
            <a:spAutoFit/>
          </a:bodyPr>
          <a:lstStyle/>
          <a:p>
            <a:pPr fontAlgn="base">
              <a:spcAft>
                <a:spcPts val="800"/>
              </a:spcAft>
            </a:pPr>
            <a:r>
              <a:rPr lang="en-US" sz="1400" dirty="0">
                <a:solidFill>
                  <a:srgbClr val="002060"/>
                </a:solidFill>
                <a:latin typeface="Calibri" panose="020F0502020204030204" pitchFamily="34" charset="0"/>
                <a:cs typeface="Calibri" panose="020F0502020204030204" pitchFamily="34" charset="0"/>
              </a:rPr>
              <a:t>AI can be used to support writing by generating high‑quality model examples that show clear structure, ambitious vocabulary and age‑appropriate sentence construction. </a:t>
            </a:r>
            <a:r>
              <a:rPr lang="en-GB" sz="1400" dirty="0">
                <a:solidFill>
                  <a:srgbClr val="002060"/>
                </a:solidFill>
                <a:latin typeface="Calibri" panose="020F0502020204030204" pitchFamily="34" charset="0"/>
                <a:cs typeface="Calibri" panose="020F0502020204030204" pitchFamily="34" charset="0"/>
              </a:rPr>
              <a:t>These models should always be reviewed and adapted by the teacher to ensure they are accurate, appropriate and aligned with the intended learning.</a:t>
            </a:r>
          </a:p>
          <a:p>
            <a:pPr fontAlgn="base">
              <a:spcAft>
                <a:spcPts val="800"/>
              </a:spcAft>
            </a:pPr>
            <a:r>
              <a:rPr lang="en-US" sz="1400" dirty="0">
                <a:solidFill>
                  <a:srgbClr val="002060"/>
                </a:solidFill>
                <a:latin typeface="Calibri" panose="020F0502020204030204" pitchFamily="34" charset="0"/>
                <a:cs typeface="Calibri" panose="020F0502020204030204" pitchFamily="34" charset="0"/>
              </a:rPr>
              <a:t>As a general guide, complete pieces of writing might be around 20–30 words in Year 1, 50–80 words in Years 2–3, 100–150 words in Years 4–5, and 200–250 words in Year 6, with expectations increasing gradually as pupils develop stamina and independence.</a:t>
            </a:r>
            <a:endParaRPr lang="en-US" sz="1400" b="1" i="0" u="sng" dirty="0">
              <a:solidFill>
                <a:srgbClr val="002060"/>
              </a:solidFill>
              <a:effectLst/>
              <a:latin typeface="Calibri" panose="020F0502020204030204" pitchFamily="34" charset="0"/>
              <a:cs typeface="Calibri" panose="020F0502020204030204" pitchFamily="34" charset="0"/>
            </a:endParaRPr>
          </a:p>
          <a:p>
            <a:pPr algn="l" fontAlgn="base">
              <a:spcAft>
                <a:spcPts val="800"/>
              </a:spcAft>
              <a:buNone/>
            </a:pPr>
            <a:r>
              <a:rPr lang="en-US" sz="1400" b="1" i="0" dirty="0">
                <a:solidFill>
                  <a:srgbClr val="002060"/>
                </a:solidFill>
                <a:effectLst/>
                <a:latin typeface="Calibri" panose="020F0502020204030204" pitchFamily="34" charset="0"/>
                <a:cs typeface="Calibri" panose="020F0502020204030204" pitchFamily="34" charset="0"/>
              </a:rPr>
              <a:t>Generating Model Texts via AI</a:t>
            </a:r>
            <a:endParaRPr lang="en-US" sz="1400" i="0" dirty="0">
              <a:solidFill>
                <a:srgbClr val="002060"/>
              </a:solidFill>
              <a:effectLst/>
              <a:latin typeface="Calibri" panose="020F0502020204030204" pitchFamily="34" charset="0"/>
              <a:cs typeface="Calibri" panose="020F0502020204030204" pitchFamily="34" charset="0"/>
            </a:endParaRPr>
          </a:p>
          <a:p>
            <a:pPr algn="l" fontAlgn="base">
              <a:spcAft>
                <a:spcPts val="800"/>
              </a:spcAft>
              <a:buNone/>
            </a:pPr>
            <a:r>
              <a:rPr lang="en-US" sz="1400" i="0" dirty="0">
                <a:solidFill>
                  <a:srgbClr val="002060"/>
                </a:solidFill>
                <a:effectLst/>
                <a:latin typeface="Calibri" panose="020F0502020204030204" pitchFamily="34" charset="0"/>
                <a:cs typeface="Calibri" panose="020F0502020204030204" pitchFamily="34" charset="0"/>
              </a:rPr>
              <a:t>Please create a </a:t>
            </a:r>
            <a:r>
              <a:rPr lang="en-US" sz="1400" b="1" i="1" dirty="0">
                <a:solidFill>
                  <a:srgbClr val="002060"/>
                </a:solidFill>
                <a:effectLst/>
                <a:latin typeface="Calibri" panose="020F0502020204030204" pitchFamily="34" charset="0"/>
                <a:cs typeface="Calibri" panose="020F0502020204030204" pitchFamily="34" charset="0"/>
              </a:rPr>
              <a:t>[word count] </a:t>
            </a:r>
            <a:r>
              <a:rPr lang="en-US" sz="1400" i="0" dirty="0">
                <a:solidFill>
                  <a:srgbClr val="002060"/>
                </a:solidFill>
                <a:effectLst/>
                <a:latin typeface="Calibri" panose="020F0502020204030204" pitchFamily="34" charset="0"/>
                <a:cs typeface="Calibri" panose="020F0502020204030204" pitchFamily="34" charset="0"/>
              </a:rPr>
              <a:t>word </a:t>
            </a:r>
            <a:r>
              <a:rPr lang="en-US" sz="1400" b="1" i="1" dirty="0">
                <a:solidFill>
                  <a:srgbClr val="002060"/>
                </a:solidFill>
                <a:effectLst/>
                <a:latin typeface="Calibri" panose="020F0502020204030204" pitchFamily="34" charset="0"/>
                <a:cs typeface="Calibri" panose="020F0502020204030204" pitchFamily="34" charset="0"/>
              </a:rPr>
              <a:t>[text type] </a:t>
            </a:r>
            <a:r>
              <a:rPr lang="en-US" sz="1400" i="0" dirty="0">
                <a:solidFill>
                  <a:srgbClr val="002060"/>
                </a:solidFill>
                <a:effectLst/>
                <a:latin typeface="Calibri" panose="020F0502020204030204" pitchFamily="34" charset="0"/>
                <a:cs typeface="Calibri" panose="020F0502020204030204" pitchFamily="34" charset="0"/>
              </a:rPr>
              <a:t>suitable for Year </a:t>
            </a:r>
            <a:r>
              <a:rPr lang="en-US" sz="1400" b="1" i="1" dirty="0">
                <a:solidFill>
                  <a:srgbClr val="002060"/>
                </a:solidFill>
                <a:effectLst/>
                <a:latin typeface="Calibri" panose="020F0502020204030204" pitchFamily="34" charset="0"/>
                <a:cs typeface="Calibri" panose="020F0502020204030204" pitchFamily="34" charset="0"/>
              </a:rPr>
              <a:t>[year group]</a:t>
            </a:r>
            <a:r>
              <a:rPr lang="en-US" sz="1400" i="0" dirty="0">
                <a:solidFill>
                  <a:srgbClr val="002060"/>
                </a:solidFill>
                <a:effectLst/>
                <a:latin typeface="Calibri" panose="020F0502020204030204" pitchFamily="34" charset="0"/>
                <a:cs typeface="Calibri" panose="020F0502020204030204" pitchFamily="34" charset="0"/>
              </a:rPr>
              <a:t> pupils in a UK primary school</a:t>
            </a:r>
          </a:p>
          <a:p>
            <a:pPr algn="l" fontAlgn="base">
              <a:spcAft>
                <a:spcPts val="800"/>
              </a:spcAft>
              <a:buNone/>
            </a:pPr>
            <a:r>
              <a:rPr lang="en-US" sz="1400" i="0" dirty="0">
                <a:solidFill>
                  <a:srgbClr val="002060"/>
                </a:solidFill>
                <a:effectLst/>
                <a:latin typeface="Calibri" panose="020F0502020204030204" pitchFamily="34" charset="0"/>
                <a:cs typeface="Calibri" panose="020F0502020204030204" pitchFamily="34" charset="0"/>
              </a:rPr>
              <a:t>Layout it out with: </a:t>
            </a:r>
            <a:r>
              <a:rPr lang="en-US" sz="1400" b="1" i="1" dirty="0">
                <a:solidFill>
                  <a:srgbClr val="002060"/>
                </a:solidFill>
                <a:effectLst/>
                <a:latin typeface="Calibri" panose="020F0502020204030204" pitchFamily="34" charset="0"/>
                <a:cs typeface="Calibri" panose="020F0502020204030204" pitchFamily="34" charset="0"/>
              </a:rPr>
              <a:t>[list of layout features e.g. story structure or non-fiction structure]</a:t>
            </a:r>
            <a:r>
              <a:rPr lang="en-US" sz="1400" i="0" dirty="0">
                <a:solidFill>
                  <a:srgbClr val="002060"/>
                </a:solidFill>
                <a:effectLst/>
                <a:latin typeface="Calibri" panose="020F0502020204030204" pitchFamily="34" charset="0"/>
                <a:cs typeface="Calibri" panose="020F0502020204030204" pitchFamily="34" charset="0"/>
              </a:rPr>
              <a:t>.</a:t>
            </a:r>
          </a:p>
          <a:p>
            <a:pPr algn="l" fontAlgn="base">
              <a:spcAft>
                <a:spcPts val="800"/>
              </a:spcAft>
              <a:buNone/>
            </a:pPr>
            <a:r>
              <a:rPr lang="en-US" sz="1400" i="0" dirty="0">
                <a:solidFill>
                  <a:srgbClr val="002060"/>
                </a:solidFill>
                <a:effectLst/>
                <a:latin typeface="Calibri" panose="020F0502020204030204" pitchFamily="34" charset="0"/>
                <a:cs typeface="Calibri" panose="020F0502020204030204" pitchFamily="34" charset="0"/>
              </a:rPr>
              <a:t>Structure the paragraphs like this </a:t>
            </a:r>
            <a:r>
              <a:rPr lang="en-US" sz="1400" b="1" i="1" dirty="0">
                <a:solidFill>
                  <a:srgbClr val="002060"/>
                </a:solidFill>
                <a:effectLst/>
                <a:latin typeface="Calibri" panose="020F0502020204030204" pitchFamily="34" charset="0"/>
                <a:cs typeface="Calibri" panose="020F0502020204030204" pitchFamily="34" charset="0"/>
              </a:rPr>
              <a:t>[structural features of paragraphs]</a:t>
            </a:r>
            <a:endParaRPr lang="en-US" sz="1400" i="0" dirty="0">
              <a:solidFill>
                <a:srgbClr val="002060"/>
              </a:solidFill>
              <a:effectLst/>
              <a:latin typeface="Calibri" panose="020F0502020204030204" pitchFamily="34" charset="0"/>
              <a:cs typeface="Calibri" panose="020F0502020204030204" pitchFamily="34" charset="0"/>
            </a:endParaRPr>
          </a:p>
          <a:p>
            <a:pPr algn="l" fontAlgn="base">
              <a:spcAft>
                <a:spcPts val="800"/>
              </a:spcAft>
              <a:buNone/>
            </a:pPr>
            <a:r>
              <a:rPr lang="en-US" sz="1400" i="0" dirty="0">
                <a:solidFill>
                  <a:srgbClr val="002060"/>
                </a:solidFill>
                <a:effectLst/>
                <a:latin typeface="Calibri" panose="020F0502020204030204" pitchFamily="34" charset="0"/>
                <a:cs typeface="Calibri" panose="020F0502020204030204" pitchFamily="34" charset="0"/>
              </a:rPr>
              <a:t>Include the following grammatical features: </a:t>
            </a:r>
            <a:r>
              <a:rPr lang="en-US" sz="1400" b="1" i="1" dirty="0">
                <a:solidFill>
                  <a:srgbClr val="002060"/>
                </a:solidFill>
                <a:effectLst/>
                <a:latin typeface="Calibri" panose="020F0502020204030204" pitchFamily="34" charset="0"/>
                <a:cs typeface="Calibri" panose="020F0502020204030204" pitchFamily="34" charset="0"/>
              </a:rPr>
              <a:t>[list of grammatical features]</a:t>
            </a:r>
            <a:endParaRPr lang="en-US" sz="1400" i="0" dirty="0">
              <a:solidFill>
                <a:srgbClr val="002060"/>
              </a:solidFill>
              <a:effectLst/>
              <a:latin typeface="Calibri" panose="020F0502020204030204" pitchFamily="34" charset="0"/>
              <a:cs typeface="Calibri" panose="020F0502020204030204" pitchFamily="34" charset="0"/>
            </a:endParaRPr>
          </a:p>
          <a:p>
            <a:pPr algn="l" fontAlgn="base">
              <a:spcAft>
                <a:spcPts val="800"/>
              </a:spcAft>
              <a:buNone/>
            </a:pPr>
            <a:r>
              <a:rPr lang="en-US" sz="1400" i="0" dirty="0">
                <a:solidFill>
                  <a:srgbClr val="002060"/>
                </a:solidFill>
                <a:effectLst/>
                <a:latin typeface="Calibri" panose="020F0502020204030204" pitchFamily="34" charset="0"/>
                <a:cs typeface="Calibri" panose="020F0502020204030204" pitchFamily="34" charset="0"/>
              </a:rPr>
              <a:t>Additionally, include some of these words: </a:t>
            </a:r>
            <a:r>
              <a:rPr lang="en-US" sz="1400" b="1" i="1" dirty="0">
                <a:solidFill>
                  <a:srgbClr val="002060"/>
                </a:solidFill>
                <a:effectLst/>
                <a:latin typeface="Calibri" panose="020F0502020204030204" pitchFamily="34" charset="0"/>
                <a:cs typeface="Calibri" panose="020F0502020204030204" pitchFamily="34" charset="0"/>
              </a:rPr>
              <a:t>[list of subject/topic specific words and spelling]</a:t>
            </a:r>
            <a:endParaRPr lang="en-US" sz="1400" i="0" dirty="0">
              <a:solidFill>
                <a:srgbClr val="002060"/>
              </a:solidFill>
              <a:effectLst/>
              <a:latin typeface="Calibri" panose="020F0502020204030204" pitchFamily="34" charset="0"/>
              <a:cs typeface="Calibri" panose="020F0502020204030204" pitchFamily="34" charset="0"/>
            </a:endParaRPr>
          </a:p>
          <a:p>
            <a:pPr algn="l" fontAlgn="base">
              <a:spcAft>
                <a:spcPts val="800"/>
              </a:spcAft>
              <a:buNone/>
            </a:pPr>
            <a:r>
              <a:rPr lang="en-US" sz="1400" dirty="0">
                <a:solidFill>
                  <a:srgbClr val="002060"/>
                </a:solidFill>
                <a:effectLst/>
                <a:latin typeface="Calibri" panose="020F0502020204030204" pitchFamily="34" charset="0"/>
                <a:cs typeface="Calibri" panose="020F0502020204030204" pitchFamily="34" charset="0"/>
              </a:rPr>
              <a:t>If you are asking AI to generate a narrative or character/setting description, you will need to specify the genre and author that you require the modelled text to be styled on and will need to give detail on the character’s personalities and settings</a:t>
            </a:r>
            <a:r>
              <a:rPr lang="en-US" sz="1400" dirty="0">
                <a:solidFill>
                  <a:srgbClr val="002060"/>
                </a:solidFill>
                <a:latin typeface="Calibri" panose="020F0502020204030204" pitchFamily="34" charset="0"/>
                <a:cs typeface="Calibri" panose="020F0502020204030204" pitchFamily="34" charset="0"/>
              </a:rPr>
              <a:t>.</a:t>
            </a:r>
          </a:p>
          <a:p>
            <a:pPr fontAlgn="base">
              <a:spcAft>
                <a:spcPts val="800"/>
              </a:spcAft>
            </a:pPr>
            <a:r>
              <a:rPr lang="en-GB" sz="1400" dirty="0">
                <a:solidFill>
                  <a:srgbClr val="002060"/>
                </a:solidFill>
                <a:latin typeface="Calibri" panose="020F0502020204030204" pitchFamily="34" charset="0"/>
                <a:cs typeface="Calibri" panose="020F0502020204030204" pitchFamily="34" charset="0"/>
              </a:rPr>
              <a:t>Generated texts should align with prior learning, current teaching focus and intended outcomes, ensuring they remain accessible and achievable for all pupils.</a:t>
            </a:r>
            <a:endParaRPr lang="en-US" sz="1400" dirty="0">
              <a:solidFill>
                <a:srgbClr val="00206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737405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FB809-C3A8-56A3-890B-300CFA9F1B09}"/>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F7FA23C1-7420-CEA0-9049-5A1D1B28A34C}"/>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1D6410B-D0F5-14B1-0BFD-DA51FD247922}"/>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23F78D89-0C89-E222-30AF-693E1B7E70C2}"/>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F0ED7C92-FAB5-E115-51FF-E20758286BC8}"/>
              </a:ext>
            </a:extLst>
          </p:cNvPr>
          <p:cNvSpPr txBox="1"/>
          <p:nvPr/>
        </p:nvSpPr>
        <p:spPr>
          <a:xfrm>
            <a:off x="178910" y="949644"/>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Explicit Teaching of Skills</a:t>
            </a:r>
          </a:p>
        </p:txBody>
      </p:sp>
      <p:sp>
        <p:nvSpPr>
          <p:cNvPr id="10" name="Slide Number Placeholder 9">
            <a:extLst>
              <a:ext uri="{FF2B5EF4-FFF2-40B4-BE49-F238E27FC236}">
                <a16:creationId xmlns:a16="http://schemas.microsoft.com/office/drawing/2014/main" id="{D48E5D7A-D014-836C-4726-3260BF298F05}"/>
              </a:ext>
            </a:extLst>
          </p:cNvPr>
          <p:cNvSpPr>
            <a:spLocks noGrp="1"/>
          </p:cNvSpPr>
          <p:nvPr>
            <p:ph type="sldNum" sz="quarter" idx="12"/>
          </p:nvPr>
        </p:nvSpPr>
        <p:spPr/>
        <p:txBody>
          <a:bodyPr/>
          <a:lstStyle/>
          <a:p>
            <a:fld id="{FDAC5580-7E25-4B18-AFD8-2B40AC086814}" type="slidenum">
              <a:rPr lang="en-GB" smtClean="0"/>
              <a:t>29</a:t>
            </a:fld>
            <a:endParaRPr lang="en-GB"/>
          </a:p>
        </p:txBody>
      </p:sp>
      <p:sp>
        <p:nvSpPr>
          <p:cNvPr id="15" name="TextBox 14">
            <a:extLst>
              <a:ext uri="{FF2B5EF4-FFF2-40B4-BE49-F238E27FC236}">
                <a16:creationId xmlns:a16="http://schemas.microsoft.com/office/drawing/2014/main" id="{7B9D1425-F617-4A7B-85E6-CAA90A39C0D4}"/>
              </a:ext>
            </a:extLst>
          </p:cNvPr>
          <p:cNvSpPr txBox="1"/>
          <p:nvPr/>
        </p:nvSpPr>
        <p:spPr>
          <a:xfrm>
            <a:off x="219791" y="1318976"/>
            <a:ext cx="6418417" cy="8309967"/>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r>
              <a:rPr lang="en-GB" sz="1400" dirty="0">
                <a:solidFill>
                  <a:srgbClr val="002060"/>
                </a:solidFill>
                <a:latin typeface="Calibri" panose="020F0502020204030204" pitchFamily="34" charset="0"/>
                <a:cs typeface="Calibri" panose="020F0502020204030204" pitchFamily="34" charset="0"/>
              </a:rPr>
              <a:t> </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When pupils learn grammar or sentence structures incidentally, they may be able to identify a feature but struggle to use it effectively in their own writing. New word, sentence and text‑level content therefore must be explicitly taught, so pupils are not left to guess what they are learning or why it matters. </a:t>
            </a:r>
            <a:r>
              <a:rPr lang="en-GB" sz="1400" dirty="0">
                <a:solidFill>
                  <a:srgbClr val="002060"/>
                </a:solidFill>
                <a:latin typeface="Calibri" panose="020F0502020204030204" pitchFamily="34" charset="0"/>
                <a:cs typeface="Calibri" panose="020F0502020204030204" pitchFamily="34" charset="0"/>
              </a:rPr>
              <a:t>Explicit teaching makes expectations clear and ensures all pupils have equitable access to the knowledge required for successful writing.</a:t>
            </a:r>
            <a:endParaRPr lang="en-US" sz="1400" dirty="0">
              <a:solidFill>
                <a:srgbClr val="002060"/>
              </a:solidFill>
              <a:latin typeface="Calibri" panose="020F0502020204030204" pitchFamily="34" charset="0"/>
              <a:cs typeface="Calibri" panose="020F0502020204030204" pitchFamily="34" charset="0"/>
            </a:endParaRP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Linking this explicitly-taught content directly to a specific writing outcome ensures that each concept is introduced with a clear purpose and an immediate application. This approach helps pupils understand why particular choices are taught and when they should be used. As a result, pupils are more likely to retain this learning and apply it independently in future writing. </a:t>
            </a:r>
            <a:r>
              <a:rPr lang="en-GB" sz="1400" dirty="0">
                <a:solidFill>
                  <a:srgbClr val="002060"/>
                </a:solidFill>
                <a:latin typeface="Calibri" panose="020F0502020204030204" pitchFamily="34" charset="0"/>
                <a:cs typeface="Calibri" panose="020F0502020204030204" pitchFamily="34" charset="0"/>
              </a:rPr>
              <a:t>It also supports pupils in moving from identification to deliberate and controlled use within their own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GB" sz="1400" b="1" dirty="0">
                <a:solidFill>
                  <a:srgbClr val="002060"/>
                </a:solidFill>
                <a:latin typeface="Calibri" panose="020F0502020204030204" pitchFamily="34" charset="0"/>
                <a:cs typeface="Calibri" panose="020F0502020204030204" pitchFamily="34" charset="0"/>
              </a:rPr>
              <a:t>How? </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Explicit teaching of the planned word, sentence and text‑level content is the central focus at this stage. This includes new content identified through curriculum planning, as well as aspects identified through diagnostic assessment as needing further development. Teachers model these skills deliberately and clearly within meaningful writing contexts linked to the intended outcome.</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Practice at word and sentence level, short writing tasks and shared pieces are not treated as isolated exercises. Instead, they are tightly aligned to the final piece of writing, so pupils understand how each word, sentence or text‑level decision contributes to the overall effect. These examples are revisited, adapted and reused later in the unit and in subsequent writing. </a:t>
            </a:r>
            <a:r>
              <a:rPr lang="en-GB" sz="1400" dirty="0">
                <a:solidFill>
                  <a:srgbClr val="002060"/>
                </a:solidFill>
                <a:latin typeface="Calibri" panose="020F0502020204030204" pitchFamily="34" charset="0"/>
                <a:cs typeface="Calibri" panose="020F0502020204030204" pitchFamily="34" charset="0"/>
              </a:rPr>
              <a:t>This repeated, purposeful practice supports retention and transfer into independent writing.</a:t>
            </a:r>
            <a:endParaRPr lang="en-US" sz="1400" dirty="0">
              <a:solidFill>
                <a:srgbClr val="002060"/>
              </a:solidFill>
              <a:latin typeface="Calibri" panose="020F0502020204030204" pitchFamily="34" charset="0"/>
              <a:cs typeface="Calibri" panose="020F0502020204030204" pitchFamily="34" charset="0"/>
            </a:endParaRP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Teaching follows a structured modelled, shared and guided approach (‘I do, we do, you do’), with metacognitive talk accompanying modelling so pupils understand how writers think and make decisions. This supports pupils in making clearer, more intentional choices in their own writing and enables their work to be improved more effectively.</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Strong examples, practice sentences and shared pieces are added to the working wall so pupils can draw on them during independent writing. </a:t>
            </a:r>
            <a:r>
              <a:rPr lang="en-GB" sz="1400" dirty="0">
                <a:solidFill>
                  <a:srgbClr val="002060"/>
                </a:solidFill>
                <a:latin typeface="Calibri" panose="020F0502020204030204" pitchFamily="34" charset="0"/>
                <a:cs typeface="Calibri" panose="020F0502020204030204" pitchFamily="34" charset="0"/>
              </a:rPr>
              <a:t>These are                                                           actively referred to and used, rather than simply displayed, to support                                            pupils in applying taught skills with increasing independence.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DE644A98-AF7E-351B-09C5-BF69735FD812}"/>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FE8E7162-F59F-956D-5451-9102F1B209CF}"/>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A3D59B37-589B-FBB1-9E84-66419BDC0348}"/>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2" name="Oval 11">
            <a:extLst>
              <a:ext uri="{FF2B5EF4-FFF2-40B4-BE49-F238E27FC236}">
                <a16:creationId xmlns:a16="http://schemas.microsoft.com/office/drawing/2014/main" id="{B10EF87F-1AF9-42FF-ADBB-BA40F0BEB37A}"/>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2F9E288D-5E66-490C-AA46-74E14623CAA3}"/>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b="14423"/>
          <a:stretch>
            <a:fillRect/>
          </a:stretch>
        </p:blipFill>
        <p:spPr bwMode="auto">
          <a:xfrm>
            <a:off x="5481403" y="8628002"/>
            <a:ext cx="1227221" cy="105827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28909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82CF4-89C5-4840-E70E-98C9B1B6EFFD}"/>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FF17AB6C-E44E-9490-F6EC-B90DF6E1F7A7}"/>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E1911D9B-C490-4ECB-BCFE-B44676BAFEA7}"/>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5E44C6C9-776A-264D-F8E7-79F0EC71C7A7}"/>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2032B789-FDB4-DDBC-466F-BC05F3CAA4EF}"/>
              </a:ext>
            </a:extLst>
          </p:cNvPr>
          <p:cNvSpPr txBox="1"/>
          <p:nvPr/>
        </p:nvSpPr>
        <p:spPr>
          <a:xfrm>
            <a:off x="208637" y="978337"/>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Short-Burst Writes</a:t>
            </a:r>
          </a:p>
        </p:txBody>
      </p:sp>
      <p:sp>
        <p:nvSpPr>
          <p:cNvPr id="10" name="Slide Number Placeholder 9">
            <a:extLst>
              <a:ext uri="{FF2B5EF4-FFF2-40B4-BE49-F238E27FC236}">
                <a16:creationId xmlns:a16="http://schemas.microsoft.com/office/drawing/2014/main" id="{3168DD2B-05A9-41C3-9696-4263B93D7A89}"/>
              </a:ext>
            </a:extLst>
          </p:cNvPr>
          <p:cNvSpPr>
            <a:spLocks noGrp="1"/>
          </p:cNvSpPr>
          <p:nvPr>
            <p:ph type="sldNum" sz="quarter" idx="12"/>
          </p:nvPr>
        </p:nvSpPr>
        <p:spPr/>
        <p:txBody>
          <a:bodyPr/>
          <a:lstStyle/>
          <a:p>
            <a:fld id="{FDAC5580-7E25-4B18-AFD8-2B40AC086814}" type="slidenum">
              <a:rPr lang="en-GB" smtClean="0"/>
              <a:t>30</a:t>
            </a:fld>
            <a:endParaRPr lang="en-GB"/>
          </a:p>
        </p:txBody>
      </p:sp>
      <p:sp>
        <p:nvSpPr>
          <p:cNvPr id="15" name="TextBox 14">
            <a:extLst>
              <a:ext uri="{FF2B5EF4-FFF2-40B4-BE49-F238E27FC236}">
                <a16:creationId xmlns:a16="http://schemas.microsoft.com/office/drawing/2014/main" id="{3E8E7B15-F0D4-9488-D8B5-A9FC2C5E4279}"/>
              </a:ext>
            </a:extLst>
          </p:cNvPr>
          <p:cNvSpPr txBox="1"/>
          <p:nvPr/>
        </p:nvSpPr>
        <p:spPr>
          <a:xfrm>
            <a:off x="208637" y="1326233"/>
            <a:ext cx="6418417" cy="8171468"/>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Short‑burst writing is used so pupils can secure sentence construction before being expected to produce extended pieces of writing. This gives pupils frequent and focused opportunities to </a:t>
            </a:r>
            <a:r>
              <a:rPr lang="en-US" sz="1400" dirty="0" err="1">
                <a:solidFill>
                  <a:srgbClr val="002060"/>
                </a:solidFill>
                <a:latin typeface="Calibri" panose="020F0502020204030204" pitchFamily="34" charset="0"/>
                <a:cs typeface="Calibri" panose="020F0502020204030204" pitchFamily="34" charset="0"/>
              </a:rPr>
              <a:t>practise</a:t>
            </a:r>
            <a:r>
              <a:rPr lang="en-US" sz="1400" dirty="0">
                <a:solidFill>
                  <a:srgbClr val="002060"/>
                </a:solidFill>
                <a:latin typeface="Calibri" panose="020F0502020204030204" pitchFamily="34" charset="0"/>
                <a:cs typeface="Calibri" panose="020F0502020204030204" pitchFamily="34" charset="0"/>
              </a:rPr>
              <a:t> forming accurate, effective sentences without the additional demands of planning, structuring and sustaining longer texts. </a:t>
            </a:r>
            <a:r>
              <a:rPr lang="en-GB" sz="1400" dirty="0">
                <a:solidFill>
                  <a:srgbClr val="002060"/>
                </a:solidFill>
                <a:latin typeface="Calibri" panose="020F0502020204030204" pitchFamily="34" charset="0"/>
                <a:cs typeface="Calibri" panose="020F0502020204030204" pitchFamily="34" charset="0"/>
              </a:rPr>
              <a:t>This ensures pupils develop control and confidence at sentence level before increasing the complexity of writing tasks.</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Short‑burst writing is underpinned by oral composition before written output, allowing pupils to rehearse ideas and sentence structures aloud. This reduces cognitive load and supports pupils to write with greater accuracy and confidence when they later apply these skills in longer pieces of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By mastering sentences first, pupils are better prepared to sustain quality and control when they move on to extended outcomes. </a:t>
            </a:r>
            <a:r>
              <a:rPr lang="en-GB" sz="1400" dirty="0">
                <a:solidFill>
                  <a:srgbClr val="002060"/>
                </a:solidFill>
                <a:latin typeface="Calibri" panose="020F0502020204030204" pitchFamily="34" charset="0"/>
                <a:cs typeface="Calibri" panose="020F0502020204030204" pitchFamily="34" charset="0"/>
              </a:rPr>
              <a:t>It also supports pupils in writing with greater fluency, as sentence construction becomes increasingly automatic.</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Short‑burst writing focuses on the explicit and planned practice of vocabulary, grammatical features and sentence structures that are directly linked to current and future writing outcomes.</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pupils engage in focused activities that support them to apply explicitly taught vocabulary and sentence structures purposefully. Activities are carefully chosen to strengthen sentence construction within meaningful contexts. These activities support pupils to rehearse, refine and </a:t>
            </a:r>
            <a:r>
              <a:rPr lang="en-US" sz="1400" dirty="0" err="1">
                <a:solidFill>
                  <a:srgbClr val="002060"/>
                </a:solidFill>
                <a:latin typeface="Calibri" panose="020F0502020204030204" pitchFamily="34" charset="0"/>
                <a:cs typeface="Calibri" panose="020F0502020204030204" pitchFamily="34" charset="0"/>
              </a:rPr>
              <a:t>internalise</a:t>
            </a:r>
            <a:r>
              <a:rPr lang="en-US" sz="1400" dirty="0">
                <a:solidFill>
                  <a:srgbClr val="002060"/>
                </a:solidFill>
                <a:latin typeface="Calibri" panose="020F0502020204030204" pitchFamily="34" charset="0"/>
                <a:cs typeface="Calibri" panose="020F0502020204030204" pitchFamily="34" charset="0"/>
              </a:rPr>
              <a:t> sentence patterns before applying them independently.</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work with a wider and more complex range of vocabulary and grammatical features. Short‑burst writing supports pupils to master applying these features within sentences and cohesive strings of sentences. </a:t>
            </a:r>
            <a:r>
              <a:rPr lang="en-GB" sz="1400" dirty="0">
                <a:solidFill>
                  <a:srgbClr val="002060"/>
                </a:solidFill>
                <a:latin typeface="Calibri" panose="020F0502020204030204" pitchFamily="34" charset="0"/>
                <a:cs typeface="Calibri" panose="020F0502020204030204" pitchFamily="34" charset="0"/>
              </a:rPr>
              <a:t>This helps pupils begin to link sentences effectively and develop control over cohesion.</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Across both key stages, short‑burst writing tasks are explicitly linked to the final writing outcome. Sentences and short pieces created during this phase are not treated as disposable practice; instead, they are revisited, adapted and drawn upon later to support pupils in producing extended writing with greater control                                                 and fluency. </a:t>
            </a:r>
            <a:r>
              <a:rPr lang="en-GB" sz="1400" dirty="0">
                <a:solidFill>
                  <a:srgbClr val="002060"/>
                </a:solidFill>
                <a:latin typeface="Calibri" panose="020F0502020204030204" pitchFamily="34" charset="0"/>
                <a:cs typeface="Calibri" panose="020F0502020204030204" pitchFamily="34" charset="0"/>
              </a:rPr>
              <a:t>This reinforces the transfer of skills from practice into                                         independent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61F2DEB1-1657-306C-627B-EC42ADD051FF}"/>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56B126E4-7EE3-5E9B-556E-C8E791FA221C}"/>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CE20115E-6AC9-8632-E359-015B071D5275}"/>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8" name="Oval 17">
            <a:extLst>
              <a:ext uri="{FF2B5EF4-FFF2-40B4-BE49-F238E27FC236}">
                <a16:creationId xmlns:a16="http://schemas.microsoft.com/office/drawing/2014/main" id="{DDCEA43E-ECF4-4807-9AE9-311C54359B14}"/>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ECFF0A3F-CA98-4FD3-8A6F-2876EE9F0E93}"/>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9989" r="9060" b="17671"/>
          <a:stretch>
            <a:fillRect/>
          </a:stretch>
        </p:blipFill>
        <p:spPr bwMode="auto">
          <a:xfrm>
            <a:off x="5570543" y="8673173"/>
            <a:ext cx="974710" cy="98908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384267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D67B9-CF3C-C4AA-10DD-3300C77E958A}"/>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79CA984-0A8C-1DD5-3CDE-6B24F7C44C4D}"/>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1770170B-246D-5A84-2073-E3D074E3E8F1}"/>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BCE7054B-FFB5-5681-1AAF-15E14AEDCF39}"/>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84998B3C-AED2-E77D-E4B8-C5CD498C18AA}"/>
              </a:ext>
            </a:extLst>
          </p:cNvPr>
          <p:cNvSpPr txBox="1"/>
          <p:nvPr/>
        </p:nvSpPr>
        <p:spPr>
          <a:xfrm>
            <a:off x="208637" y="1026504"/>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Modelled Writing (I do)</a:t>
            </a:r>
          </a:p>
        </p:txBody>
      </p:sp>
      <p:sp>
        <p:nvSpPr>
          <p:cNvPr id="10" name="Slide Number Placeholder 9">
            <a:extLst>
              <a:ext uri="{FF2B5EF4-FFF2-40B4-BE49-F238E27FC236}">
                <a16:creationId xmlns:a16="http://schemas.microsoft.com/office/drawing/2014/main" id="{E749513C-046B-F9F7-C734-72E4DAE5183B}"/>
              </a:ext>
            </a:extLst>
          </p:cNvPr>
          <p:cNvSpPr>
            <a:spLocks noGrp="1"/>
          </p:cNvSpPr>
          <p:nvPr>
            <p:ph type="sldNum" sz="quarter" idx="12"/>
          </p:nvPr>
        </p:nvSpPr>
        <p:spPr/>
        <p:txBody>
          <a:bodyPr/>
          <a:lstStyle/>
          <a:p>
            <a:fld id="{FDAC5580-7E25-4B18-AFD8-2B40AC086814}" type="slidenum">
              <a:rPr lang="en-GB" smtClean="0"/>
              <a:t>31</a:t>
            </a:fld>
            <a:endParaRPr lang="en-GB"/>
          </a:p>
        </p:txBody>
      </p:sp>
      <p:sp>
        <p:nvSpPr>
          <p:cNvPr id="15" name="TextBox 14">
            <a:extLst>
              <a:ext uri="{FF2B5EF4-FFF2-40B4-BE49-F238E27FC236}">
                <a16:creationId xmlns:a16="http://schemas.microsoft.com/office/drawing/2014/main" id="{4B33B04D-420A-3D01-0EE8-BBED51488537}"/>
              </a:ext>
            </a:extLst>
          </p:cNvPr>
          <p:cNvSpPr txBox="1"/>
          <p:nvPr/>
        </p:nvSpPr>
        <p:spPr>
          <a:xfrm>
            <a:off x="219791" y="1402211"/>
            <a:ext cx="6418417" cy="6078587"/>
          </a:xfrm>
          <a:prstGeom prst="rect">
            <a:avLst/>
          </a:prstGeom>
          <a:noFill/>
        </p:spPr>
        <p:txBody>
          <a:bodyPr wrap="square">
            <a:spAutoFit/>
          </a:bodyPr>
          <a:lstStyle/>
          <a:p>
            <a:pPr algn="just" fontAlgn="base">
              <a:spcAft>
                <a:spcPts val="600"/>
              </a:spcAft>
            </a:pPr>
            <a:r>
              <a:rPr lang="en-US" sz="1400" b="1" dirty="0">
                <a:solidFill>
                  <a:srgbClr val="002060"/>
                </a:solidFill>
                <a:latin typeface="Calibri" panose="020F0502020204030204" pitchFamily="34" charset="0"/>
                <a:cs typeface="Calibri" panose="020F0502020204030204" pitchFamily="34" charset="0"/>
              </a:rPr>
              <a:t>Why?</a:t>
            </a:r>
            <a:r>
              <a:rPr lang="en-GB" sz="1400" b="1" dirty="0">
                <a:solidFill>
                  <a:srgbClr val="002060"/>
                </a:solidFill>
                <a:latin typeface="Calibri" panose="020F0502020204030204" pitchFamily="34" charset="0"/>
                <a:cs typeface="Calibri" panose="020F0502020204030204" pitchFamily="34" charset="0"/>
              </a:rPr>
              <a:t> </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Pupils learn to write effectively by observing expert writers, with the teacher taking the lead as the expert writer while pupils observe. Through modelled writing, the teacher demonstrates how to apply new knowledge in small, manageable steps. This breaks down the writing process and makes complex thinking accessible to all pupils. By thinking aloud, the teacher makes the invisible processes of writing visible, drawing attention to decisions about language, structure, audience and purpose. This supports pupils to understand how writers solve problems, make deliberate choices and construct texts that communicate meaning clearly for a specific reader. Over time, this helps pupils internalise these processes and apply them independently.</a:t>
            </a:r>
          </a:p>
          <a:p>
            <a:pPr algn="just" fontAlgn="base">
              <a:spcAft>
                <a:spcPts val="600"/>
              </a:spcAft>
            </a:pPr>
            <a:r>
              <a:rPr lang="en-GB" sz="1400" b="1" dirty="0">
                <a:solidFill>
                  <a:srgbClr val="002060"/>
                </a:solidFill>
                <a:latin typeface="Calibri" panose="020F0502020204030204" pitchFamily="34" charset="0"/>
                <a:cs typeface="Calibri" panose="020F0502020204030204" pitchFamily="34" charset="0"/>
              </a:rPr>
              <a:t>How?</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In Key Stage 1, teachers model writing sentences, explicitly verbalising choices about words, spelling and sentence construction. Teachers generate and rehearse words and short phrases collaboratively with pupils before modelling them in writing. Pupils watch, listen and discuss the teacher’s decisions, helping them understand how ideas and orally rehearsed language are shaped into written sentences.</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In Key Stage 2, teachers model more complex sentence writing, explaining and justifying choices around vocabulary, sentence structure, organisation, audience and purpose. Teachers generate word choices and phrases with pupils, refining language together before modelling how it is used effectively in context. Pupils are supported to analyse how the model achieves its intended purpose, enabling them to apply these strategies independently in their own writing.</a:t>
            </a:r>
          </a:p>
          <a:p>
            <a:pPr>
              <a:spcAft>
                <a:spcPts val="600"/>
              </a:spcAft>
            </a:pPr>
            <a:r>
              <a:rPr lang="en-GB" sz="1400" dirty="0">
                <a:solidFill>
                  <a:srgbClr val="002060"/>
                </a:solidFill>
                <a:latin typeface="Calibri" panose="020F0502020204030204" pitchFamily="34" charset="0"/>
                <a:cs typeface="Calibri" panose="020F0502020204030204" pitchFamily="34" charset="0"/>
              </a:rPr>
              <a:t>Across both key stages, modelling is carefully linked to the final writing outcome and revisited throughout the unit. Teachers gradually release responsibility, moving from demonstration to supported practice, so pupils develop confidence and control in applying these skills independently.</a:t>
            </a:r>
            <a:endParaRPr lang="en-US" sz="1400" dirty="0">
              <a:solidFill>
                <a:srgbClr val="002060"/>
              </a:solidFill>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361545DE-03EF-F024-D226-A7A67A152608}"/>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D284A21E-F9D2-23E6-F6AF-49FB5469992D}"/>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6A50907C-88F7-9D83-DC46-68216F7D9DA1}"/>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2" name="Oval 11">
            <a:extLst>
              <a:ext uri="{FF2B5EF4-FFF2-40B4-BE49-F238E27FC236}">
                <a16:creationId xmlns:a16="http://schemas.microsoft.com/office/drawing/2014/main" id="{E3E071A7-FDA5-43D1-AC2B-5F9A51E9EE19}"/>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9432D532-5338-43FB-BD23-81F175B228AE}"/>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1229" r="10792" b="23269"/>
          <a:stretch>
            <a:fillRect/>
          </a:stretch>
        </p:blipFill>
        <p:spPr bwMode="auto">
          <a:xfrm>
            <a:off x="5611095" y="8660765"/>
            <a:ext cx="948155" cy="89230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808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C7968-1FBE-BCDC-151C-6853906DFF1E}"/>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6508A256-0B94-0987-EC5D-E4EB2BE35E6C}"/>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6F36FF5-FEFA-8655-E71A-189514A8161F}"/>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2F2EA02F-B932-CF35-E61F-3005560D7E6B}"/>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5EF0C25A-AF44-A5A0-92AB-FE044DA1E7DE}"/>
              </a:ext>
            </a:extLst>
          </p:cNvPr>
          <p:cNvSpPr txBox="1"/>
          <p:nvPr/>
        </p:nvSpPr>
        <p:spPr>
          <a:xfrm>
            <a:off x="208637" y="941832"/>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Shared Writing (We do)</a:t>
            </a:r>
          </a:p>
        </p:txBody>
      </p:sp>
      <p:sp>
        <p:nvSpPr>
          <p:cNvPr id="10" name="Slide Number Placeholder 9">
            <a:extLst>
              <a:ext uri="{FF2B5EF4-FFF2-40B4-BE49-F238E27FC236}">
                <a16:creationId xmlns:a16="http://schemas.microsoft.com/office/drawing/2014/main" id="{62A0422D-0EF5-6B78-FFF0-7F66E8C07506}"/>
              </a:ext>
            </a:extLst>
          </p:cNvPr>
          <p:cNvSpPr>
            <a:spLocks noGrp="1"/>
          </p:cNvSpPr>
          <p:nvPr>
            <p:ph type="sldNum" sz="quarter" idx="12"/>
          </p:nvPr>
        </p:nvSpPr>
        <p:spPr/>
        <p:txBody>
          <a:bodyPr/>
          <a:lstStyle/>
          <a:p>
            <a:fld id="{FDAC5580-7E25-4B18-AFD8-2B40AC086814}" type="slidenum">
              <a:rPr lang="en-GB" smtClean="0"/>
              <a:t>32</a:t>
            </a:fld>
            <a:endParaRPr lang="en-GB"/>
          </a:p>
        </p:txBody>
      </p:sp>
      <p:sp>
        <p:nvSpPr>
          <p:cNvPr id="15" name="TextBox 14">
            <a:extLst>
              <a:ext uri="{FF2B5EF4-FFF2-40B4-BE49-F238E27FC236}">
                <a16:creationId xmlns:a16="http://schemas.microsoft.com/office/drawing/2014/main" id="{AE8B39A2-D929-E728-74EF-C56ABBA29ED6}"/>
              </a:ext>
            </a:extLst>
          </p:cNvPr>
          <p:cNvSpPr txBox="1"/>
          <p:nvPr/>
        </p:nvSpPr>
        <p:spPr>
          <a:xfrm>
            <a:off x="215520" y="1241199"/>
            <a:ext cx="6418417" cy="8525411"/>
          </a:xfrm>
          <a:prstGeom prst="rect">
            <a:avLst/>
          </a:prstGeom>
          <a:noFill/>
        </p:spPr>
        <p:txBody>
          <a:bodyPr wrap="square">
            <a:spAutoFit/>
          </a:bodyPr>
          <a:lstStyle/>
          <a:p>
            <a:pPr algn="just" fontAlgn="base">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Shared writing is used to bridge the gap between modelled writing and independent writing. It enables pupils to apply newly taught skills with teacher support, ensuring they can practise making decisions while still being guided. This supports pupils in moving from observation to active participation in the writing process.</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Through shared writing, pupils contribute ideas while the teacher guides and shapes the writing, drawing attention to key decisions about vocabulary, sentence structure, organisation, audience and purpose. Metacognitive talk is used throughout to make thinking explicit, helping pupils understand not just what to write, but why particular choices are made. This allows pupils to rehearse and apply learning in a supported context, strengthening understanding and building confidence before independent writing.</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Shared writing helps pupils refine their ideas, clarify thinking and develop control over writing, ensuring that learning is secure and transferable. </a:t>
            </a:r>
          </a:p>
          <a:p>
            <a:pPr fontAlgn="base">
              <a:spcAft>
                <a:spcPts val="600"/>
              </a:spcAft>
            </a:pPr>
            <a:r>
              <a:rPr lang="en-GB" sz="1400" b="1" dirty="0">
                <a:solidFill>
                  <a:srgbClr val="002060"/>
                </a:solidFill>
                <a:latin typeface="Calibri" panose="020F0502020204030204" pitchFamily="34" charset="0"/>
                <a:cs typeface="Calibri" panose="020F0502020204030204" pitchFamily="34" charset="0"/>
              </a:rPr>
              <a:t>How?</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In Key Stage 1, shared writing focuses on constructing sentences collaboratively. Teachers guide pupils in selecting words, forming sentences and applying phonics, spelling and simple sentence structures. Pupils contribute ideas orally, which are shaped and refined by the teacher into written sentences, reinforcing the connection between spoken and written language. Teachers use simple metacognitive talk to explain choices, for example why one word is more effective than another or how a sentence could be improved.</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In Key Stage 2, shared writing extends to longer sequences of sentences, paragraphs and whole-text construction. Teachers support pupils in making decisions about vocabulary, sentence structure, organisation, cohesion, audience and purpose. Pupils contribute and discuss ideas, while the teacher guides, challenges and refines responses to ensure accuracy and effectiveness. Metacognitive talk is used to model the decision-making process explicitly, including evaluating choices, refining language and considering the impact on the reader.</a:t>
            </a:r>
          </a:p>
          <a:p>
            <a:pPr fontAlgn="base">
              <a:spcAft>
                <a:spcPts val="600"/>
              </a:spcAft>
            </a:pPr>
            <a:r>
              <a:rPr lang="en-GB" sz="1400" dirty="0">
                <a:solidFill>
                  <a:srgbClr val="002060"/>
                </a:solidFill>
                <a:latin typeface="Calibri" panose="020F0502020204030204" pitchFamily="34" charset="0"/>
                <a:cs typeface="Calibri" panose="020F0502020204030204" pitchFamily="34" charset="0"/>
              </a:rPr>
              <a:t>Across both key stages, shared writing is carefully linked to the final writing outcome and follows a structured approach, moving from high levels of support to increasing independence. Teachers provide immediate feedback, address                                        misconceptions and model refinement so pupils learn how writing can                                                           be improved in real time. This ongoing dialogue helps pupils internalise                          effective strategies and apply them independently in their own writing.</a:t>
            </a: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A7389DC3-1F0A-AA28-2577-E75104B0ACDE}"/>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33C28971-811C-E2C3-1E0D-7F583B7686CA}"/>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391041DD-FC94-4F9B-4D6C-A9CCAD7E7434}"/>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2" name="Oval 11">
            <a:extLst>
              <a:ext uri="{FF2B5EF4-FFF2-40B4-BE49-F238E27FC236}">
                <a16:creationId xmlns:a16="http://schemas.microsoft.com/office/drawing/2014/main" id="{0E5A9CF0-19AF-49F3-B0C3-FBB9E3337D65}"/>
              </a:ext>
            </a:extLst>
          </p:cNvPr>
          <p:cNvSpPr/>
          <p:nvPr/>
        </p:nvSpPr>
        <p:spPr>
          <a:xfrm>
            <a:off x="5502968" y="8534332"/>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792123F5-7D3B-409D-AB4F-DB7E60740E76}"/>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1229" r="10792" b="23269"/>
          <a:stretch>
            <a:fillRect/>
          </a:stretch>
        </p:blipFill>
        <p:spPr bwMode="auto">
          <a:xfrm>
            <a:off x="5611095" y="8660765"/>
            <a:ext cx="948155" cy="89230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56923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85CFE-8E74-CFA8-7A51-677992D17DCB}"/>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E06EB4F7-1820-47AE-8E73-70857C844F1A}"/>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4A939710-CFCC-E37B-5FF5-DBE4F28820A4}"/>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5AD954EC-A7F1-3827-C516-7B14A77AAC1C}"/>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094CF4C6-4CB6-0D82-5CFF-7128DBC76FC5}"/>
              </a:ext>
            </a:extLst>
          </p:cNvPr>
          <p:cNvSpPr txBox="1"/>
          <p:nvPr/>
        </p:nvSpPr>
        <p:spPr>
          <a:xfrm>
            <a:off x="208637" y="1026504"/>
            <a:ext cx="5294331" cy="723275"/>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Guided Writing</a:t>
            </a:r>
          </a:p>
          <a:p>
            <a:pPr>
              <a:spcAft>
                <a:spcPts val="600"/>
              </a:spcAft>
            </a:pPr>
            <a:endParaRPr lang="en-US" b="1" dirty="0">
              <a:solidFill>
                <a:srgbClr val="002060"/>
              </a:solidFill>
              <a:latin typeface="Calibri" panose="020F0502020204030204" pitchFamily="34" charset="0"/>
              <a:cs typeface="Calibri" panose="020F0502020204030204" pitchFamily="34" charset="0"/>
            </a:endParaRPr>
          </a:p>
        </p:txBody>
      </p:sp>
      <p:sp>
        <p:nvSpPr>
          <p:cNvPr id="10" name="Slide Number Placeholder 9">
            <a:extLst>
              <a:ext uri="{FF2B5EF4-FFF2-40B4-BE49-F238E27FC236}">
                <a16:creationId xmlns:a16="http://schemas.microsoft.com/office/drawing/2014/main" id="{E44F453A-3978-4A52-7DD7-1B0F8CFA11D3}"/>
              </a:ext>
            </a:extLst>
          </p:cNvPr>
          <p:cNvSpPr>
            <a:spLocks noGrp="1"/>
          </p:cNvSpPr>
          <p:nvPr>
            <p:ph type="sldNum" sz="quarter" idx="12"/>
          </p:nvPr>
        </p:nvSpPr>
        <p:spPr/>
        <p:txBody>
          <a:bodyPr/>
          <a:lstStyle/>
          <a:p>
            <a:fld id="{FDAC5580-7E25-4B18-AFD8-2B40AC086814}" type="slidenum">
              <a:rPr lang="en-GB" smtClean="0"/>
              <a:t>33</a:t>
            </a:fld>
            <a:endParaRPr lang="en-GB"/>
          </a:p>
        </p:txBody>
      </p:sp>
      <p:sp>
        <p:nvSpPr>
          <p:cNvPr id="15" name="TextBox 14">
            <a:extLst>
              <a:ext uri="{FF2B5EF4-FFF2-40B4-BE49-F238E27FC236}">
                <a16:creationId xmlns:a16="http://schemas.microsoft.com/office/drawing/2014/main" id="{33F15CBF-B1FB-7EE8-4A5F-EA9799284683}"/>
              </a:ext>
            </a:extLst>
          </p:cNvPr>
          <p:cNvSpPr txBox="1"/>
          <p:nvPr/>
        </p:nvSpPr>
        <p:spPr>
          <a:xfrm>
            <a:off x="230946" y="1358094"/>
            <a:ext cx="6418417" cy="5709255"/>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Guided writing involves the teacher working with a selected groups of pupils and gives them the structured support they need to develop confidence, independence and control over their writing. Through a focused shared learning experience, children can discuss choices, ask questions and learn from one another to strengthen their understanding of how writing works whilst the teacher has close oversight to monitor focus and address misconceptions. </a:t>
            </a:r>
            <a:r>
              <a:rPr lang="en-GB" sz="1400" dirty="0">
                <a:solidFill>
                  <a:srgbClr val="002060"/>
                </a:solidFill>
                <a:latin typeface="Calibri" panose="020F0502020204030204" pitchFamily="34" charset="0"/>
                <a:cs typeface="Calibri" panose="020F0502020204030204" pitchFamily="34" charset="0"/>
              </a:rPr>
              <a:t>This targeted support ensures pupils can secure key skills and apply them with greater accuracy. Over time, guided writing helps learners internalise these strategies so they can apply them independently, making it a powerful bridge between teacher-led instruction and confident, autonomous writing. Metacognitive talk is used to make thinking explicit, helping pupils understand how and why writing decisions are made.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GB" sz="1400" dirty="0">
                <a:solidFill>
                  <a:srgbClr val="002060"/>
                </a:solidFill>
                <a:latin typeface="Calibri" panose="020F0502020204030204" pitchFamily="34" charset="0"/>
                <a:cs typeface="Calibri" panose="020F0502020204030204" pitchFamily="34" charset="0"/>
              </a:rPr>
              <a:t>Teachers explicitly model thinking processes in a small focus group whilst the rest of the class writes independently. As a group, the teacher and pupils will collaboratively construct one or more sentences that focus on one key skill. This may have an explicit transcription focus, or may develop composition skills, such as</a:t>
            </a:r>
            <a:r>
              <a:rPr lang="en-US" sz="1400" dirty="0">
                <a:solidFill>
                  <a:srgbClr val="002060"/>
                </a:solidFill>
                <a:latin typeface="Calibri" panose="020F0502020204030204" pitchFamily="34" charset="0"/>
                <a:cs typeface="Calibri" panose="020F0502020204030204" pitchFamily="34" charset="0"/>
              </a:rPr>
              <a:t> </a:t>
            </a:r>
            <a:r>
              <a:rPr lang="en-GB" sz="1400" dirty="0">
                <a:solidFill>
                  <a:srgbClr val="002060"/>
                </a:solidFill>
                <a:latin typeface="Calibri" panose="020F0502020204030204" pitchFamily="34" charset="0"/>
                <a:cs typeface="Calibri" panose="020F0502020204030204" pitchFamily="34" charset="0"/>
              </a:rPr>
              <a:t>organising ideas, selecting vocabulary or applying grammar effectively in context.</a:t>
            </a:r>
          </a:p>
          <a:p>
            <a:pPr>
              <a:spcAft>
                <a:spcPts val="600"/>
              </a:spcAft>
            </a:pPr>
            <a:r>
              <a:rPr lang="en-GB" sz="1400" dirty="0">
                <a:solidFill>
                  <a:srgbClr val="002060"/>
                </a:solidFill>
                <a:latin typeface="Calibri" panose="020F0502020204030204" pitchFamily="34" charset="0"/>
                <a:cs typeface="Calibri" panose="020F0502020204030204" pitchFamily="34" charset="0"/>
              </a:rPr>
              <a:t>Teachers adjust and adapt teaching within these guided groups to explicitly target those that might fall behind. They provide timely, targeted feedback to pupils which over time, develops their transcription and composition skills effectively. Support is carefully scaffolded and gradually reduced so pupils take increasing responsibility for their writing and apply these skills more independently.</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FE0F9D46-9E65-91A6-FA57-3FE9F2D3580C}"/>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118F1B29-A2CE-E72F-B10F-CC95F9676014}"/>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B0AB16D3-084A-D7DD-EDD0-B6C2B3717852}"/>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2" name="Oval 11">
            <a:extLst>
              <a:ext uri="{FF2B5EF4-FFF2-40B4-BE49-F238E27FC236}">
                <a16:creationId xmlns:a16="http://schemas.microsoft.com/office/drawing/2014/main" id="{8E527FD9-5ADF-43C3-9CDA-9E18AE1DD7B9}"/>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AF3D585-87A8-4744-81C5-CCCAF89678DA}"/>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1229" r="10792" b="23269"/>
          <a:stretch>
            <a:fillRect/>
          </a:stretch>
        </p:blipFill>
        <p:spPr bwMode="auto">
          <a:xfrm>
            <a:off x="5611095" y="8660765"/>
            <a:ext cx="948155" cy="89230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7639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CF80F-7187-6C84-1D6A-92685339955C}"/>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705F5BAC-6A21-6407-FC18-0525E7648DF7}"/>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515E35F-90C3-3D3F-385C-ECFF4C9A8272}"/>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C937E3A7-C6E8-9F8A-5B9D-997674657AE5}"/>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Model and Master</a:t>
            </a:r>
          </a:p>
        </p:txBody>
      </p:sp>
      <p:sp>
        <p:nvSpPr>
          <p:cNvPr id="11" name="TextBox 10">
            <a:extLst>
              <a:ext uri="{FF2B5EF4-FFF2-40B4-BE49-F238E27FC236}">
                <a16:creationId xmlns:a16="http://schemas.microsoft.com/office/drawing/2014/main" id="{56746BF2-079A-31A1-784A-640F80DF841A}"/>
              </a:ext>
            </a:extLst>
          </p:cNvPr>
          <p:cNvSpPr txBox="1"/>
          <p:nvPr/>
        </p:nvSpPr>
        <p:spPr>
          <a:xfrm>
            <a:off x="208637" y="916149"/>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Reconstructing the Text</a:t>
            </a:r>
          </a:p>
        </p:txBody>
      </p:sp>
      <p:sp>
        <p:nvSpPr>
          <p:cNvPr id="10" name="Slide Number Placeholder 9">
            <a:extLst>
              <a:ext uri="{FF2B5EF4-FFF2-40B4-BE49-F238E27FC236}">
                <a16:creationId xmlns:a16="http://schemas.microsoft.com/office/drawing/2014/main" id="{86B818C1-E59F-AFE9-7171-6178164C6BDC}"/>
              </a:ext>
            </a:extLst>
          </p:cNvPr>
          <p:cNvSpPr>
            <a:spLocks noGrp="1"/>
          </p:cNvSpPr>
          <p:nvPr>
            <p:ph type="sldNum" sz="quarter" idx="12"/>
          </p:nvPr>
        </p:nvSpPr>
        <p:spPr/>
        <p:txBody>
          <a:bodyPr/>
          <a:lstStyle/>
          <a:p>
            <a:fld id="{FDAC5580-7E25-4B18-AFD8-2B40AC086814}" type="slidenum">
              <a:rPr lang="en-GB" smtClean="0"/>
              <a:t>34</a:t>
            </a:fld>
            <a:endParaRPr lang="en-GB"/>
          </a:p>
        </p:txBody>
      </p:sp>
      <p:sp>
        <p:nvSpPr>
          <p:cNvPr id="15" name="TextBox 14">
            <a:extLst>
              <a:ext uri="{FF2B5EF4-FFF2-40B4-BE49-F238E27FC236}">
                <a16:creationId xmlns:a16="http://schemas.microsoft.com/office/drawing/2014/main" id="{9CE511BE-46C9-A8DB-205F-93B11ABE4E95}"/>
              </a:ext>
            </a:extLst>
          </p:cNvPr>
          <p:cNvSpPr txBox="1"/>
          <p:nvPr/>
        </p:nvSpPr>
        <p:spPr>
          <a:xfrm>
            <a:off x="215520" y="1235708"/>
            <a:ext cx="6418417" cy="8971687"/>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altLang="en-US" sz="1400" dirty="0">
                <a:solidFill>
                  <a:srgbClr val="002060"/>
                </a:solidFill>
                <a:latin typeface="Calibri" panose="020F0502020204030204" pitchFamily="34" charset="0"/>
                <a:cs typeface="Calibri" panose="020F0502020204030204" pitchFamily="34" charset="0"/>
              </a:rPr>
              <a:t>Reconstructing the text is used so pupils can </a:t>
            </a:r>
            <a:r>
              <a:rPr lang="en-US" altLang="en-US" sz="1400" dirty="0" err="1">
                <a:solidFill>
                  <a:srgbClr val="002060"/>
                </a:solidFill>
                <a:latin typeface="Calibri" panose="020F0502020204030204" pitchFamily="34" charset="0"/>
                <a:cs typeface="Calibri" panose="020F0502020204030204" pitchFamily="34" charset="0"/>
              </a:rPr>
              <a:t>practise</a:t>
            </a:r>
            <a:r>
              <a:rPr lang="en-US" altLang="en-US" sz="1400" dirty="0">
                <a:solidFill>
                  <a:srgbClr val="002060"/>
                </a:solidFill>
                <a:latin typeface="Calibri" panose="020F0502020204030204" pitchFamily="34" charset="0"/>
                <a:cs typeface="Calibri" panose="020F0502020204030204" pitchFamily="34" charset="0"/>
              </a:rPr>
              <a:t> applying newly taught word, sentence and text‑level skills before being expected to write independently. It allows pupils to focus on how writing works, without the full cognitive demands of generating ideas, </a:t>
            </a:r>
            <a:r>
              <a:rPr lang="en-US" altLang="en-US" sz="1400" dirty="0" err="1">
                <a:solidFill>
                  <a:srgbClr val="002060"/>
                </a:solidFill>
                <a:latin typeface="Calibri" panose="020F0502020204030204" pitchFamily="34" charset="0"/>
                <a:cs typeface="Calibri" panose="020F0502020204030204" pitchFamily="34" charset="0"/>
              </a:rPr>
              <a:t>organising</a:t>
            </a:r>
            <a:r>
              <a:rPr lang="en-US" altLang="en-US" sz="1400" dirty="0">
                <a:solidFill>
                  <a:srgbClr val="002060"/>
                </a:solidFill>
                <a:latin typeface="Calibri" panose="020F0502020204030204" pitchFamily="34" charset="0"/>
                <a:cs typeface="Calibri" panose="020F0502020204030204" pitchFamily="34" charset="0"/>
              </a:rPr>
              <a:t> content and sustaining longer pieces of writing. </a:t>
            </a:r>
            <a:r>
              <a:rPr lang="en-GB" altLang="en-US" sz="1400" dirty="0">
                <a:solidFill>
                  <a:srgbClr val="002060"/>
                </a:solidFill>
                <a:latin typeface="Calibri" panose="020F0502020204030204" pitchFamily="34" charset="0"/>
                <a:cs typeface="Calibri" panose="020F0502020204030204" pitchFamily="34" charset="0"/>
              </a:rPr>
              <a:t>This supports pupils in developing control over key writing features within a supported structure.</a:t>
            </a:r>
            <a:endParaRPr lang="en-US" alt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altLang="en-US" sz="1400" dirty="0">
                <a:solidFill>
                  <a:srgbClr val="002060"/>
                </a:solidFill>
                <a:latin typeface="Calibri" panose="020F0502020204030204" pitchFamily="34" charset="0"/>
                <a:cs typeface="Calibri" panose="020F0502020204030204" pitchFamily="34" charset="0"/>
              </a:rPr>
              <a:t>By reconstructing a text, pupils strengthen their understanding of structure, sentence construction and vocabulary choices. This deepens learning and supports retention, making pupils more likely to apply these skills accurately and confidently in later independent writing. </a:t>
            </a:r>
          </a:p>
          <a:p>
            <a:pPr>
              <a:spcAft>
                <a:spcPts val="600"/>
              </a:spcAft>
            </a:pPr>
            <a:r>
              <a:rPr lang="en-US" altLang="en-US" sz="1400" dirty="0">
                <a:solidFill>
                  <a:srgbClr val="002060"/>
                </a:solidFill>
                <a:latin typeface="Calibri" panose="020F0502020204030204" pitchFamily="34" charset="0"/>
                <a:cs typeface="Calibri" panose="020F0502020204030204" pitchFamily="34" charset="0"/>
              </a:rPr>
              <a:t>Reconstructing the text supports pupils to move from noticing and understanding key features to using them deliberately for themselves. </a:t>
            </a:r>
            <a:r>
              <a:rPr lang="en-GB" altLang="en-US" sz="1400" dirty="0">
                <a:solidFill>
                  <a:srgbClr val="002060"/>
                </a:solidFill>
                <a:latin typeface="Calibri" panose="020F0502020204030204" pitchFamily="34" charset="0"/>
                <a:cs typeface="Calibri" panose="020F0502020204030204" pitchFamily="34" charset="0"/>
              </a:rPr>
              <a:t>It forms a bridge between guided practice and independent composition.</a:t>
            </a:r>
            <a:endParaRPr lang="en-US" alt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reconstructing the text takes place after explicit teaching. We guide pupils to rebuild all or part of a model text using the explicitly taught features. This may be done orally, through shared or guided writing or through short written tasks. </a:t>
            </a:r>
          </a:p>
          <a:p>
            <a:pPr>
              <a:spcAft>
                <a:spcPts val="600"/>
              </a:spcAft>
            </a:pPr>
            <a:r>
              <a:rPr lang="en-US" sz="1400" dirty="0">
                <a:solidFill>
                  <a:srgbClr val="002060"/>
                </a:solidFill>
                <a:latin typeface="Calibri" panose="020F0502020204030204" pitchFamily="34" charset="0"/>
                <a:cs typeface="Calibri" panose="020F0502020204030204" pitchFamily="34" charset="0"/>
              </a:rPr>
              <a:t>Support is gradually reduced so pupils begin to make independent decisions while still working within a clear structure. Tasks are carefully designed so pupils must apply:</a:t>
            </a:r>
          </a:p>
          <a:p>
            <a:pPr marL="742950" lvl="1" indent="-285750">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Punctuation</a:t>
            </a:r>
          </a:p>
          <a:p>
            <a:pPr marL="742950" lvl="1" indent="-285750">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Taught vocabulary</a:t>
            </a:r>
          </a:p>
          <a:p>
            <a:pPr marL="742950" lvl="1" indent="-285750">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Sentence structures and grammatical features</a:t>
            </a:r>
          </a:p>
          <a:p>
            <a:pPr marL="742950" lvl="1" indent="-285750">
              <a:buFont typeface="Arial" panose="020B0604020202020204" pitchFamily="34" charset="0"/>
              <a:buChar char="•"/>
            </a:pPr>
            <a:r>
              <a:rPr lang="en-US" sz="1400" dirty="0" err="1">
                <a:solidFill>
                  <a:srgbClr val="002060"/>
                </a:solidFill>
                <a:latin typeface="Calibri" panose="020F0502020204030204" pitchFamily="34" charset="0"/>
                <a:cs typeface="Calibri" panose="020F0502020204030204" pitchFamily="34" charset="0"/>
              </a:rPr>
              <a:t>Organisational</a:t>
            </a:r>
            <a:r>
              <a:rPr lang="en-US" sz="1400" dirty="0">
                <a:solidFill>
                  <a:srgbClr val="002060"/>
                </a:solidFill>
                <a:latin typeface="Calibri" panose="020F0502020204030204" pitchFamily="34" charset="0"/>
                <a:cs typeface="Calibri" panose="020F0502020204030204" pitchFamily="34" charset="0"/>
              </a:rPr>
              <a:t> or cohesive elements</a:t>
            </a:r>
          </a:p>
          <a:p>
            <a:pPr>
              <a:spcAft>
                <a:spcPts val="600"/>
              </a:spcAft>
            </a:pPr>
            <a:endParaRPr lang="en-GB" sz="1400" dirty="0">
              <a:solidFill>
                <a:srgbClr val="002060"/>
              </a:solidFill>
              <a:latin typeface="Calibri" panose="020F0502020204030204" pitchFamily="34" charset="0"/>
              <a:cs typeface="Calibri" panose="020F0502020204030204" pitchFamily="34" charset="0"/>
            </a:endParaRPr>
          </a:p>
          <a:p>
            <a:pPr>
              <a:spcAft>
                <a:spcPts val="600"/>
              </a:spcAft>
            </a:pPr>
            <a:r>
              <a:rPr lang="en-GB" sz="1400" dirty="0">
                <a:solidFill>
                  <a:srgbClr val="002060"/>
                </a:solidFill>
                <a:latin typeface="Calibri" panose="020F0502020204030204" pitchFamily="34" charset="0"/>
                <a:cs typeface="Calibri" panose="020F0502020204030204" pitchFamily="34" charset="0"/>
              </a:rPr>
              <a:t>This ensures pupils apply skills in combination, rather than in isolation.</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The reconstructed text remains closely linked to the final writing outcome. Sentences and sections created during reconstruction are revisited, adapted and built upon later in the unit, helping pupils understand how early practice contributes directly to extended writing. </a:t>
            </a:r>
            <a:r>
              <a:rPr lang="en-GB" sz="1400" dirty="0">
                <a:solidFill>
                  <a:srgbClr val="002060"/>
                </a:solidFill>
                <a:latin typeface="Calibri" panose="020F0502020204030204" pitchFamily="34" charset="0"/>
                <a:cs typeface="Calibri" panose="020F0502020204030204" pitchFamily="34" charset="0"/>
              </a:rPr>
              <a:t>This strengthens transfer from supported practice to independent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Teaching follows a modelled, shared and guided approach, with clear        metacognitive talk to make the decision‑making process explicit.                                  Regular feedback helps pupils refine their choices and strengthens                          their ability to apply these skills more independently over time.</a:t>
            </a: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8255BCA7-B6B8-6D8E-2E38-6BACDD1E2F7A}"/>
              </a:ext>
            </a:extLst>
          </p:cNvPr>
          <p:cNvSpPr/>
          <p:nvPr/>
        </p:nvSpPr>
        <p:spPr>
          <a:xfrm>
            <a:off x="5407173" y="92494"/>
            <a:ext cx="1301451" cy="1248475"/>
          </a:xfrm>
          <a:prstGeom prst="ellipse">
            <a:avLst/>
          </a:prstGeom>
          <a:solidFill>
            <a:schemeClr val="accent6">
              <a:lumMod val="60000"/>
              <a:lumOff val="40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55AC4266-C2E9-2F70-8C74-BE96946CEC62}"/>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0CFF6970-8DE0-99BE-7C27-6B9E4DA55147}"/>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0995" t="748" r="11305" b="17028"/>
          <a:stretch>
            <a:fillRect/>
          </a:stretch>
        </p:blipFill>
        <p:spPr>
          <a:xfrm>
            <a:off x="5652344" y="219483"/>
            <a:ext cx="850490" cy="900011"/>
          </a:xfrm>
          <a:prstGeom prst="rect">
            <a:avLst/>
          </a:prstGeom>
        </p:spPr>
      </p:pic>
      <p:sp>
        <p:nvSpPr>
          <p:cNvPr id="12" name="Oval 11">
            <a:extLst>
              <a:ext uri="{FF2B5EF4-FFF2-40B4-BE49-F238E27FC236}">
                <a16:creationId xmlns:a16="http://schemas.microsoft.com/office/drawing/2014/main" id="{B32E943C-7FFD-474D-8E10-22D317B56E9E}"/>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2DAD55C0-0740-437B-A6BE-0C1DBDAFC483}"/>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3433" r="13930" b="14557"/>
          <a:stretch>
            <a:fillRect/>
          </a:stretch>
        </p:blipFill>
        <p:spPr bwMode="auto">
          <a:xfrm>
            <a:off x="5652345" y="8786059"/>
            <a:ext cx="906906" cy="75498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36179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0FA01-F082-AFCA-48AF-BEA8DC3F32B1}"/>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BCE44892-D6D1-E990-E583-204A5CC35B9B}"/>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1A98195-FAE7-E32E-FEFE-B5EF76D27075}"/>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0F0C051E-9FB7-D840-0477-2AE72C4EC635}"/>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2613D1B2-D49C-F257-E4BC-F8802C5AEB5F}"/>
              </a:ext>
            </a:extLst>
          </p:cNvPr>
          <p:cNvSpPr txBox="1"/>
          <p:nvPr/>
        </p:nvSpPr>
        <p:spPr>
          <a:xfrm>
            <a:off x="208637" y="915621"/>
            <a:ext cx="5294331" cy="723275"/>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Planning</a:t>
            </a:r>
          </a:p>
          <a:p>
            <a:pPr>
              <a:spcAft>
                <a:spcPts val="600"/>
              </a:spcAft>
            </a:pPr>
            <a:endParaRPr lang="en-US" b="1" dirty="0">
              <a:solidFill>
                <a:srgbClr val="002060"/>
              </a:solidFill>
              <a:latin typeface="Calibri" panose="020F0502020204030204" pitchFamily="34" charset="0"/>
              <a:cs typeface="Calibri" panose="020F0502020204030204" pitchFamily="34" charset="0"/>
            </a:endParaRPr>
          </a:p>
        </p:txBody>
      </p:sp>
      <p:sp>
        <p:nvSpPr>
          <p:cNvPr id="10" name="Slide Number Placeholder 9">
            <a:extLst>
              <a:ext uri="{FF2B5EF4-FFF2-40B4-BE49-F238E27FC236}">
                <a16:creationId xmlns:a16="http://schemas.microsoft.com/office/drawing/2014/main" id="{439AA2D4-2065-377E-E6A5-48E6D8D7276C}"/>
              </a:ext>
            </a:extLst>
          </p:cNvPr>
          <p:cNvSpPr>
            <a:spLocks noGrp="1"/>
          </p:cNvSpPr>
          <p:nvPr>
            <p:ph type="sldNum" sz="quarter" idx="12"/>
          </p:nvPr>
        </p:nvSpPr>
        <p:spPr/>
        <p:txBody>
          <a:bodyPr/>
          <a:lstStyle/>
          <a:p>
            <a:fld id="{FDAC5580-7E25-4B18-AFD8-2B40AC086814}" type="slidenum">
              <a:rPr lang="en-GB" smtClean="0"/>
              <a:t>35</a:t>
            </a:fld>
            <a:endParaRPr lang="en-GB"/>
          </a:p>
        </p:txBody>
      </p:sp>
      <p:sp>
        <p:nvSpPr>
          <p:cNvPr id="15" name="TextBox 14">
            <a:extLst>
              <a:ext uri="{FF2B5EF4-FFF2-40B4-BE49-F238E27FC236}">
                <a16:creationId xmlns:a16="http://schemas.microsoft.com/office/drawing/2014/main" id="{C4B1C145-38AA-1044-2FC9-FB4A1E451BCF}"/>
              </a:ext>
            </a:extLst>
          </p:cNvPr>
          <p:cNvSpPr txBox="1"/>
          <p:nvPr/>
        </p:nvSpPr>
        <p:spPr>
          <a:xfrm>
            <a:off x="206901" y="1237752"/>
            <a:ext cx="6418417" cy="8171468"/>
          </a:xfrm>
          <a:prstGeom prst="rect">
            <a:avLst/>
          </a:prstGeom>
          <a:noFill/>
        </p:spPr>
        <p:txBody>
          <a:bodyPr wrap="square">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Planning is taught so pupils can </a:t>
            </a:r>
            <a:r>
              <a:rPr lang="en-US" sz="1400" dirty="0" err="1">
                <a:solidFill>
                  <a:srgbClr val="002060"/>
                </a:solidFill>
                <a:latin typeface="Calibri" panose="020F0502020204030204" pitchFamily="34" charset="0"/>
                <a:cs typeface="Calibri" panose="020F0502020204030204" pitchFamily="34" charset="0"/>
              </a:rPr>
              <a:t>organise</a:t>
            </a:r>
            <a:r>
              <a:rPr lang="en-US" sz="1400" dirty="0">
                <a:solidFill>
                  <a:srgbClr val="002060"/>
                </a:solidFill>
                <a:latin typeface="Calibri" panose="020F0502020204030204" pitchFamily="34" charset="0"/>
                <a:cs typeface="Calibri" panose="020F0502020204030204" pitchFamily="34" charset="0"/>
              </a:rPr>
              <a:t> and shape their ideas purposefully, rather than attempting to plan and write at the same time. When planning is not explicitly taught, pupils may know what they want to say but struggle to </a:t>
            </a:r>
            <a:r>
              <a:rPr lang="en-US" sz="1400" dirty="0" err="1">
                <a:solidFill>
                  <a:srgbClr val="002060"/>
                </a:solidFill>
                <a:latin typeface="Calibri" panose="020F0502020204030204" pitchFamily="34" charset="0"/>
                <a:cs typeface="Calibri" panose="020F0502020204030204" pitchFamily="34" charset="0"/>
              </a:rPr>
              <a:t>organise</a:t>
            </a:r>
            <a:r>
              <a:rPr lang="en-US" sz="1400" dirty="0">
                <a:solidFill>
                  <a:srgbClr val="002060"/>
                </a:solidFill>
                <a:latin typeface="Calibri" panose="020F0502020204030204" pitchFamily="34" charset="0"/>
                <a:cs typeface="Calibri" panose="020F0502020204030204" pitchFamily="34" charset="0"/>
              </a:rPr>
              <a:t> ideas clearly, sustain meaning or write coherently. </a:t>
            </a:r>
            <a:r>
              <a:rPr lang="en-GB" sz="1400" dirty="0">
                <a:solidFill>
                  <a:srgbClr val="002060"/>
                </a:solidFill>
                <a:latin typeface="Calibri" panose="020F0502020204030204" pitchFamily="34" charset="0"/>
                <a:cs typeface="Calibri" panose="020F0502020204030204" pitchFamily="34" charset="0"/>
              </a:rPr>
              <a:t>Explicit planning reduces cognitive load and supports pupils to focus on composition more effectively when writing.</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Effective planning helps pupils understand how ideas are grouped, sequenced and developed to meet a specific purpose and audience. </a:t>
            </a:r>
            <a:r>
              <a:rPr lang="en-GB" sz="1400" dirty="0">
                <a:solidFill>
                  <a:srgbClr val="002060"/>
                </a:solidFill>
                <a:latin typeface="Calibri" panose="020F0502020204030204" pitchFamily="34" charset="0"/>
                <a:cs typeface="Calibri" panose="020F0502020204030204" pitchFamily="34" charset="0"/>
              </a:rPr>
              <a:t>It also supports pupils in making deliberate choices about content and structure before writing begins.</a:t>
            </a: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Planning is taught explicitly and briefly, following direct instruction in the relevant word, sentence and text‑level content. This ensures pupils are prepared to </a:t>
            </a:r>
            <a:r>
              <a:rPr lang="en-US" sz="1400" dirty="0" err="1">
                <a:solidFill>
                  <a:srgbClr val="002060"/>
                </a:solidFill>
                <a:latin typeface="Calibri" panose="020F0502020204030204" pitchFamily="34" charset="0"/>
                <a:cs typeface="Calibri" panose="020F0502020204030204" pitchFamily="34" charset="0"/>
              </a:rPr>
              <a:t>organise</a:t>
            </a:r>
            <a:r>
              <a:rPr lang="en-US" sz="1400" dirty="0">
                <a:solidFill>
                  <a:srgbClr val="002060"/>
                </a:solidFill>
                <a:latin typeface="Calibri" panose="020F0502020204030204" pitchFamily="34" charset="0"/>
                <a:cs typeface="Calibri" panose="020F0502020204030204" pitchFamily="34" charset="0"/>
              </a:rPr>
              <a:t> ideas without being overloaded or expected to manage multiple aspects of writing at once.</a:t>
            </a:r>
          </a:p>
          <a:p>
            <a:pPr>
              <a:spcAft>
                <a:spcPts val="600"/>
              </a:spcAft>
            </a:pPr>
            <a:r>
              <a:rPr lang="en-US" sz="1400" dirty="0">
                <a:solidFill>
                  <a:srgbClr val="002060"/>
                </a:solidFill>
                <a:latin typeface="Calibri" panose="020F0502020204030204" pitchFamily="34" charset="0"/>
                <a:cs typeface="Calibri" panose="020F0502020204030204" pitchFamily="34" charset="0"/>
              </a:rPr>
              <a:t>Teachers model how writers plan by </a:t>
            </a:r>
            <a:r>
              <a:rPr lang="en-US" sz="1400" dirty="0" err="1">
                <a:solidFill>
                  <a:srgbClr val="002060"/>
                </a:solidFill>
                <a:latin typeface="Calibri" panose="020F0502020204030204" pitchFamily="34" charset="0"/>
                <a:cs typeface="Calibri" panose="020F0502020204030204" pitchFamily="34" charset="0"/>
              </a:rPr>
              <a:t>verbalising</a:t>
            </a:r>
            <a:r>
              <a:rPr lang="en-US" sz="1400" dirty="0">
                <a:solidFill>
                  <a:srgbClr val="002060"/>
                </a:solidFill>
                <a:latin typeface="Calibri" panose="020F0502020204030204" pitchFamily="34" charset="0"/>
                <a:cs typeface="Calibri" panose="020F0502020204030204" pitchFamily="34" charset="0"/>
              </a:rPr>
              <a:t> decisions about content, </a:t>
            </a:r>
            <a:r>
              <a:rPr lang="en-US" sz="1400" dirty="0" err="1">
                <a:solidFill>
                  <a:srgbClr val="002060"/>
                </a:solidFill>
                <a:latin typeface="Calibri" panose="020F0502020204030204" pitchFamily="34" charset="0"/>
                <a:cs typeface="Calibri" panose="020F0502020204030204" pitchFamily="34" charset="0"/>
              </a:rPr>
              <a:t>organisation</a:t>
            </a:r>
            <a:r>
              <a:rPr lang="en-US" sz="1400" dirty="0">
                <a:solidFill>
                  <a:srgbClr val="002060"/>
                </a:solidFill>
                <a:latin typeface="Calibri" panose="020F0502020204030204" pitchFamily="34" charset="0"/>
                <a:cs typeface="Calibri" panose="020F0502020204030204" pitchFamily="34" charset="0"/>
              </a:rPr>
              <a:t> and sequencing, always linking planning choices to the intended outcome, purpose and audience. Planning is structured and scaffolded, with the focus on </a:t>
            </a:r>
            <a:r>
              <a:rPr lang="en-US" sz="1400" dirty="0" err="1">
                <a:solidFill>
                  <a:srgbClr val="002060"/>
                </a:solidFill>
                <a:latin typeface="Calibri" panose="020F0502020204030204" pitchFamily="34" charset="0"/>
                <a:cs typeface="Calibri" panose="020F0502020204030204" pitchFamily="34" charset="0"/>
              </a:rPr>
              <a:t>organising</a:t>
            </a:r>
            <a:r>
              <a:rPr lang="en-US" sz="1400" dirty="0">
                <a:solidFill>
                  <a:srgbClr val="002060"/>
                </a:solidFill>
                <a:latin typeface="Calibri" panose="020F0502020204030204" pitchFamily="34" charset="0"/>
                <a:cs typeface="Calibri" panose="020F0502020204030204" pitchFamily="34" charset="0"/>
              </a:rPr>
              <a:t> ideas rather than drafting sentences in full. Clear frameworks, prompts or models are provided so pupils learn how to map out ideas without being diverted into unnecessary transcription.</a:t>
            </a:r>
          </a:p>
          <a:p>
            <a:pPr>
              <a:spcAft>
                <a:spcPts val="600"/>
              </a:spcAft>
            </a:pPr>
            <a:r>
              <a:rPr lang="en-US" sz="1400" dirty="0">
                <a:solidFill>
                  <a:srgbClr val="002060"/>
                </a:solidFill>
                <a:latin typeface="Calibri" panose="020F0502020204030204" pitchFamily="34" charset="0"/>
                <a:cs typeface="Calibri" panose="020F0502020204030204" pitchFamily="34" charset="0"/>
              </a:rPr>
              <a:t>Pupils </a:t>
            </a:r>
            <a:r>
              <a:rPr lang="en-US" sz="1400" dirty="0" err="1">
                <a:solidFill>
                  <a:srgbClr val="002060"/>
                </a:solidFill>
                <a:latin typeface="Calibri" panose="020F0502020204030204" pitchFamily="34" charset="0"/>
                <a:cs typeface="Calibri" panose="020F0502020204030204" pitchFamily="34" charset="0"/>
              </a:rPr>
              <a:t>practise</a:t>
            </a:r>
            <a:r>
              <a:rPr lang="en-US" sz="1400" dirty="0">
                <a:solidFill>
                  <a:srgbClr val="002060"/>
                </a:solidFill>
                <a:latin typeface="Calibri" panose="020F0502020204030204" pitchFamily="34" charset="0"/>
                <a:cs typeface="Calibri" panose="020F0502020204030204" pitchFamily="34" charset="0"/>
              </a:rPr>
              <a:t> planning through modelled, shared and guided activities before planning independently. Oral rehearsal is used throughout so pupils can articulate ideas and structure them before recording them in note form. Expectations for planning are proportionate and purposeful, supporting pupils to move confidently into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Planning is not treated as an end in itself. Plans are used immediately to support writing and are referred back to as pupils draft, revise and improve their work, reinforcing the connection between planning decisions and the final written outcome. </a:t>
            </a:r>
            <a:r>
              <a:rPr lang="en-GB" sz="1400" dirty="0">
                <a:solidFill>
                  <a:srgbClr val="002060"/>
                </a:solidFill>
                <a:latin typeface="Calibri" panose="020F0502020204030204" pitchFamily="34" charset="0"/>
                <a:cs typeface="Calibri" panose="020F0502020204030204" pitchFamily="34" charset="0"/>
              </a:rPr>
              <a:t>This ensures planning directly supports the quality and coherence of the final piece.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planning is lightweight and scaffolded. Pupils may </a:t>
            </a:r>
            <a:r>
              <a:rPr lang="en-US" sz="1400" dirty="0" err="1">
                <a:solidFill>
                  <a:srgbClr val="002060"/>
                </a:solidFill>
                <a:latin typeface="Calibri" panose="020F0502020204030204" pitchFamily="34" charset="0"/>
                <a:cs typeface="Calibri" panose="020F0502020204030204" pitchFamily="34" charset="0"/>
              </a:rPr>
              <a:t>organise</a:t>
            </a:r>
            <a:r>
              <a:rPr lang="en-US" sz="1400" dirty="0">
                <a:solidFill>
                  <a:srgbClr val="002060"/>
                </a:solidFill>
                <a:latin typeface="Calibri" panose="020F0502020204030204" pitchFamily="34" charset="0"/>
                <a:cs typeface="Calibri" panose="020F0502020204030204" pitchFamily="34" charset="0"/>
              </a:rPr>
              <a:t> ideas visually, for example by sequencing images from a familiar story or photographs from a shared experience. Key words and simple ideas may also be identified                                    to support drafting before writing each sentence.</a:t>
            </a: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AD2E5A8D-BAD6-E30D-75C6-8A1BE0935C6F}"/>
              </a:ext>
            </a:extLst>
          </p:cNvPr>
          <p:cNvSpPr/>
          <p:nvPr/>
        </p:nvSpPr>
        <p:spPr>
          <a:xfrm>
            <a:off x="5407173" y="92494"/>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965E84AB-5333-1316-CB1C-27685579F04E}"/>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07C5A2C-39D3-4354-BE46-2AE665DCF17D}"/>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1FC4276-5E76-428A-9D95-F7FB47342722}"/>
              </a:ext>
            </a:extLst>
          </p:cNvPr>
          <p:cNvPicPr/>
          <p:nvPr/>
        </p:nvPicPr>
        <p:blipFill rotWithShape="1">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l="14714" r="15728" b="15345"/>
          <a:stretch>
            <a:fillRect/>
          </a:stretch>
        </p:blipFill>
        <p:spPr bwMode="auto">
          <a:xfrm>
            <a:off x="5652344" y="8710017"/>
            <a:ext cx="906906" cy="884218"/>
          </a:xfrm>
          <a:prstGeom prst="rect">
            <a:avLst/>
          </a:prstGeom>
          <a:noFill/>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6ABD5073-A524-5A1A-73BB-50FD795766C5}"/>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60130" y="301829"/>
            <a:ext cx="802743" cy="840967"/>
          </a:xfrm>
          <a:prstGeom prst="rect">
            <a:avLst/>
          </a:prstGeom>
        </p:spPr>
      </p:pic>
    </p:spTree>
    <p:extLst>
      <p:ext uri="{BB962C8B-B14F-4D97-AF65-F5344CB8AC3E}">
        <p14:creationId xmlns:p14="http://schemas.microsoft.com/office/powerpoint/2010/main" val="4242937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28048-D91A-1F08-9465-E7B486BC3AE5}"/>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D147738B-AC9F-7D99-27F9-0C080B6D9229}"/>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7064FA6A-12EE-7FA5-9177-DB38434C1E71}"/>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55B805D1-E7EA-74C7-F1B6-CAFF8526E61D}"/>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F53FF635-9B29-13CF-0F5F-A2569B689979}"/>
              </a:ext>
            </a:extLst>
          </p:cNvPr>
          <p:cNvSpPr txBox="1"/>
          <p:nvPr/>
        </p:nvSpPr>
        <p:spPr>
          <a:xfrm>
            <a:off x="208637" y="1026504"/>
            <a:ext cx="5294331" cy="723275"/>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Planning continued</a:t>
            </a:r>
          </a:p>
          <a:p>
            <a:pPr>
              <a:spcAft>
                <a:spcPts val="600"/>
              </a:spcAft>
            </a:pPr>
            <a:endParaRPr lang="en-US" b="1" dirty="0">
              <a:solidFill>
                <a:srgbClr val="002060"/>
              </a:solidFill>
              <a:latin typeface="Calibri" panose="020F0502020204030204" pitchFamily="34" charset="0"/>
              <a:cs typeface="Calibri" panose="020F0502020204030204" pitchFamily="34" charset="0"/>
            </a:endParaRPr>
          </a:p>
        </p:txBody>
      </p:sp>
      <p:sp>
        <p:nvSpPr>
          <p:cNvPr id="10" name="Slide Number Placeholder 9">
            <a:extLst>
              <a:ext uri="{FF2B5EF4-FFF2-40B4-BE49-F238E27FC236}">
                <a16:creationId xmlns:a16="http://schemas.microsoft.com/office/drawing/2014/main" id="{04D23FE7-343D-7F69-98FA-B42079B37C44}"/>
              </a:ext>
            </a:extLst>
          </p:cNvPr>
          <p:cNvSpPr>
            <a:spLocks noGrp="1"/>
          </p:cNvSpPr>
          <p:nvPr>
            <p:ph type="sldNum" sz="quarter" idx="12"/>
          </p:nvPr>
        </p:nvSpPr>
        <p:spPr/>
        <p:txBody>
          <a:bodyPr/>
          <a:lstStyle/>
          <a:p>
            <a:fld id="{FDAC5580-7E25-4B18-AFD8-2B40AC086814}" type="slidenum">
              <a:rPr lang="en-GB" smtClean="0"/>
              <a:t>36</a:t>
            </a:fld>
            <a:endParaRPr lang="en-GB"/>
          </a:p>
        </p:txBody>
      </p:sp>
      <p:sp>
        <p:nvSpPr>
          <p:cNvPr id="15" name="TextBox 14">
            <a:extLst>
              <a:ext uri="{FF2B5EF4-FFF2-40B4-BE49-F238E27FC236}">
                <a16:creationId xmlns:a16="http://schemas.microsoft.com/office/drawing/2014/main" id="{A6F2019B-E2EF-8DBB-9194-3511E8B79ADC}"/>
              </a:ext>
            </a:extLst>
          </p:cNvPr>
          <p:cNvSpPr txBox="1"/>
          <p:nvPr/>
        </p:nvSpPr>
        <p:spPr>
          <a:xfrm>
            <a:off x="230946" y="1358094"/>
            <a:ext cx="6418417" cy="4647426"/>
          </a:xfrm>
          <a:prstGeom prst="rect">
            <a:avLst/>
          </a:prstGeom>
          <a:noFill/>
        </p:spPr>
        <p:txBody>
          <a:bodyPr wrap="square">
            <a:spAutoFit/>
          </a:bodyPr>
          <a:lstStyle/>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planning is supported through simple, memorable, whole‑school planning models that help pupils build a clear mental understanding of different text structures. These models support pupils to </a:t>
            </a:r>
            <a:r>
              <a:rPr lang="en-US" sz="1400" dirty="0" err="1">
                <a:solidFill>
                  <a:srgbClr val="002060"/>
                </a:solidFill>
                <a:latin typeface="Calibri" panose="020F0502020204030204" pitchFamily="34" charset="0"/>
                <a:cs typeface="Calibri" panose="020F0502020204030204" pitchFamily="34" charset="0"/>
              </a:rPr>
              <a:t>organise</a:t>
            </a:r>
            <a:r>
              <a:rPr lang="en-US" sz="1400" dirty="0">
                <a:solidFill>
                  <a:srgbClr val="002060"/>
                </a:solidFill>
                <a:latin typeface="Calibri" panose="020F0502020204030204" pitchFamily="34" charset="0"/>
                <a:cs typeface="Calibri" panose="020F0502020204030204" pitchFamily="34" charset="0"/>
              </a:rPr>
              <a:t> ideas effectively and reduce the cognitive demands of composition. </a:t>
            </a:r>
          </a:p>
          <a:p>
            <a:pPr>
              <a:spcAft>
                <a:spcPts val="600"/>
              </a:spcAft>
            </a:pPr>
            <a:r>
              <a:rPr lang="en-US" sz="1400" dirty="0">
                <a:solidFill>
                  <a:srgbClr val="002060"/>
                </a:solidFill>
                <a:latin typeface="Calibri" panose="020F0502020204030204" pitchFamily="34" charset="0"/>
                <a:cs typeface="Calibri" panose="020F0502020204030204" pitchFamily="34" charset="0"/>
              </a:rPr>
              <a:t>As pupils’ writing develops, planning models may become more sophisticated; however, the underlying structure remains consistent so pupils can rely on them with confidence. Pupils should be able to refer to their planning model during drafting to support </a:t>
            </a:r>
            <a:r>
              <a:rPr lang="en-US" sz="1400" dirty="0" err="1">
                <a:solidFill>
                  <a:srgbClr val="002060"/>
                </a:solidFill>
                <a:latin typeface="Calibri" panose="020F0502020204030204" pitchFamily="34" charset="0"/>
                <a:cs typeface="Calibri" panose="020F0502020204030204" pitchFamily="34" charset="0"/>
              </a:rPr>
              <a:t>organisation</a:t>
            </a:r>
            <a:r>
              <a:rPr lang="en-US" sz="1400" dirty="0">
                <a:solidFill>
                  <a:srgbClr val="002060"/>
                </a:solidFill>
                <a:latin typeface="Calibri" panose="020F0502020204030204" pitchFamily="34" charset="0"/>
                <a:cs typeface="Calibri" panose="020F0502020204030204" pitchFamily="34" charset="0"/>
              </a:rPr>
              <a:t> and coherence.</a:t>
            </a:r>
          </a:p>
          <a:p>
            <a:pPr>
              <a:spcAft>
                <a:spcPts val="600"/>
              </a:spcAft>
            </a:pPr>
            <a:r>
              <a:rPr lang="en-GB" sz="1400" dirty="0">
                <a:solidFill>
                  <a:srgbClr val="002060"/>
                </a:solidFill>
                <a:latin typeface="Calibri" panose="020F0502020204030204" pitchFamily="34" charset="0"/>
                <a:cs typeface="Calibri" panose="020F0502020204030204" pitchFamily="34" charset="0"/>
              </a:rPr>
              <a:t>When planning longer pieces, pupils organise ideas through clearly defined text planning formats: story mountains for narrative writing, boxing‑up grids and other genre‑based structures.</a:t>
            </a:r>
          </a:p>
          <a:p>
            <a:pPr>
              <a:spcAft>
                <a:spcPts val="600"/>
              </a:spcAft>
            </a:pPr>
            <a:r>
              <a:rPr lang="en-US" sz="1400" dirty="0">
                <a:solidFill>
                  <a:srgbClr val="002060"/>
                </a:solidFill>
                <a:latin typeface="Calibri" panose="020F0502020204030204" pitchFamily="34" charset="0"/>
                <a:cs typeface="Calibri" panose="020F0502020204030204" pitchFamily="34" charset="0"/>
              </a:rPr>
              <a:t>An effective planning model:</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makes clear where paragraphs will be placed and the single idea each paragraph develops</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captures key vocabulary and language features required for the text</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reflects a clear understanding of purpose and audience</a:t>
            </a:r>
          </a:p>
          <a:p>
            <a:pPr marL="285750" indent="-285750">
              <a:spcAft>
                <a:spcPts val="600"/>
              </a:spcAft>
              <a:buFont typeface="Arial" panose="020B0604020202020204" pitchFamily="34" charset="0"/>
              <a:buChar char="•"/>
            </a:pPr>
            <a:r>
              <a:rPr lang="en-US" sz="1400" dirty="0">
                <a:solidFill>
                  <a:srgbClr val="002060"/>
                </a:solidFill>
                <a:latin typeface="Calibri" panose="020F0502020204030204" pitchFamily="34" charset="0"/>
                <a:cs typeface="Calibri" panose="020F0502020204030204" pitchFamily="34" charset="0"/>
              </a:rPr>
              <a:t>remains accessible to pupils while they are writing</a:t>
            </a:r>
            <a:endParaRPr lang="en-US" sz="1400" b="1" dirty="0">
              <a:solidFill>
                <a:srgbClr val="002060"/>
              </a:solidFill>
              <a:latin typeface="Calibri" panose="020F0502020204030204" pitchFamily="34" charset="0"/>
              <a:cs typeface="Calibri" panose="020F0502020204030204" pitchFamily="34" charset="0"/>
            </a:endParaRP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AD964F73-AA42-A5A1-DAE2-2DD71CF37C51}"/>
              </a:ext>
            </a:extLst>
          </p:cNvPr>
          <p:cNvSpPr/>
          <p:nvPr/>
        </p:nvSpPr>
        <p:spPr>
          <a:xfrm>
            <a:off x="5407173" y="92494"/>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7B17C074-65DF-8AA2-01EF-FC99BBFEF3E3}"/>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CC3B42F0-7E74-45A7-86D2-3BCF8D6D84D2}"/>
              </a:ext>
            </a:extLst>
          </p:cNvPr>
          <p:cNvPicPr>
            <a:picLocks noChangeAspect="1"/>
          </p:cNvPicPr>
          <p:nvPr/>
        </p:nvPicPr>
        <p:blipFill>
          <a:blip r:embed="rId2"/>
          <a:stretch>
            <a:fillRect/>
          </a:stretch>
        </p:blipFill>
        <p:spPr>
          <a:xfrm>
            <a:off x="230946" y="5764481"/>
            <a:ext cx="3344367" cy="1704136"/>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18744DAB-4388-43C7-9B78-5DD0598771D8}"/>
              </a:ext>
            </a:extLst>
          </p:cNvPr>
          <p:cNvPicPr>
            <a:picLocks noChangeAspect="1"/>
          </p:cNvPicPr>
          <p:nvPr/>
        </p:nvPicPr>
        <p:blipFill>
          <a:blip r:embed="rId3"/>
          <a:stretch>
            <a:fillRect/>
          </a:stretch>
        </p:blipFill>
        <p:spPr>
          <a:xfrm>
            <a:off x="230946" y="7707775"/>
            <a:ext cx="3344367" cy="1680261"/>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78356815-6BF5-40E8-9855-8AB73D27DD70}"/>
              </a:ext>
            </a:extLst>
          </p:cNvPr>
          <p:cNvPicPr>
            <a:picLocks noChangeAspect="1"/>
          </p:cNvPicPr>
          <p:nvPr/>
        </p:nvPicPr>
        <p:blipFill>
          <a:blip r:embed="rId4"/>
          <a:stretch>
            <a:fillRect/>
          </a:stretch>
        </p:blipFill>
        <p:spPr>
          <a:xfrm>
            <a:off x="4008095" y="5633264"/>
            <a:ext cx="2156167" cy="2757751"/>
          </a:xfrm>
          <a:prstGeom prst="rect">
            <a:avLst/>
          </a:prstGeom>
          <a:ln>
            <a:noFill/>
          </a:ln>
          <a:effectLst>
            <a:outerShdw blurRad="292100" dist="139700" dir="2700000" algn="tl" rotWithShape="0">
              <a:srgbClr val="333333">
                <a:alpha val="65000"/>
              </a:srgbClr>
            </a:outerShdw>
          </a:effectLst>
        </p:spPr>
      </p:pic>
      <p:sp>
        <p:nvSpPr>
          <p:cNvPr id="18" name="Oval 17">
            <a:extLst>
              <a:ext uri="{FF2B5EF4-FFF2-40B4-BE49-F238E27FC236}">
                <a16:creationId xmlns:a16="http://schemas.microsoft.com/office/drawing/2014/main" id="{86C77808-53A8-4BCC-BA7A-29523846DFFB}"/>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523C162-C4AE-4EE1-AB2B-08B5D8021541}"/>
              </a:ext>
            </a:extLst>
          </p:cNvPr>
          <p:cNvPicPr/>
          <p:nvPr/>
        </p:nvPicPr>
        <p:blipFill rotWithShape="1">
          <a:blip r:embed="rId5" cstate="print">
            <a:duotone>
              <a:schemeClr val="accent1">
                <a:shade val="45000"/>
                <a:satMod val="135000"/>
              </a:schemeClr>
              <a:prstClr val="white"/>
            </a:duotone>
            <a:extLst>
              <a:ext uri="{28A0092B-C50C-407E-A947-70E740481C1C}">
                <a14:useLocalDpi xmlns:a14="http://schemas.microsoft.com/office/drawing/2010/main" val="0"/>
              </a:ext>
            </a:extLst>
          </a:blip>
          <a:srcRect l="14714" r="15728" b="15345"/>
          <a:stretch>
            <a:fillRect/>
          </a:stretch>
        </p:blipFill>
        <p:spPr bwMode="auto">
          <a:xfrm>
            <a:off x="5652344" y="8710017"/>
            <a:ext cx="906906" cy="884218"/>
          </a:xfrm>
          <a:prstGeom prst="rect">
            <a:avLst/>
          </a:prstGeom>
          <a:noFill/>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6CE4164D-95F4-C2BA-63B6-2154ABA8D0A1}"/>
              </a:ext>
            </a:extLst>
          </p:cNvPr>
          <p:cNvPicPr>
            <a:picLocks noChangeAspect="1"/>
          </p:cNvPicPr>
          <p:nvPr/>
        </p:nvPicPr>
        <p:blipFill>
          <a:blip r:embed="rId6">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52344" y="301830"/>
            <a:ext cx="810529" cy="849124"/>
          </a:xfrm>
          <a:prstGeom prst="rect">
            <a:avLst/>
          </a:prstGeom>
        </p:spPr>
      </p:pic>
    </p:spTree>
    <p:extLst>
      <p:ext uri="{BB962C8B-B14F-4D97-AF65-F5344CB8AC3E}">
        <p14:creationId xmlns:p14="http://schemas.microsoft.com/office/powerpoint/2010/main" val="3216369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28048-D91A-1F08-9465-E7B486BC3AE5}"/>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D147738B-AC9F-7D99-27F9-0C080B6D9229}"/>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7064FA6A-12EE-7FA5-9177-DB38434C1E71}"/>
              </a:ext>
            </a:extLst>
          </p:cNvPr>
          <p:cNvSpPr/>
          <p:nvPr/>
        </p:nvSpPr>
        <p:spPr>
          <a:xfrm>
            <a:off x="0" y="243740"/>
            <a:ext cx="6858000" cy="69809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55B805D1-E7EA-74C7-F1B6-CAFF8526E61D}"/>
              </a:ext>
            </a:extLst>
          </p:cNvPr>
          <p:cNvSpPr txBox="1">
            <a:spLocks/>
          </p:cNvSpPr>
          <p:nvPr/>
        </p:nvSpPr>
        <p:spPr>
          <a:xfrm>
            <a:off x="97491"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F53FF635-9B29-13CF-0F5F-A2569B689979}"/>
              </a:ext>
            </a:extLst>
          </p:cNvPr>
          <p:cNvSpPr txBox="1"/>
          <p:nvPr/>
        </p:nvSpPr>
        <p:spPr>
          <a:xfrm>
            <a:off x="208637" y="1026504"/>
            <a:ext cx="5294331" cy="723275"/>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Planning continued</a:t>
            </a:r>
          </a:p>
          <a:p>
            <a:pPr>
              <a:spcAft>
                <a:spcPts val="600"/>
              </a:spcAft>
            </a:pPr>
            <a:endParaRPr lang="en-US" b="1" dirty="0">
              <a:solidFill>
                <a:srgbClr val="002060"/>
              </a:solidFill>
              <a:latin typeface="Calibri" panose="020F0502020204030204" pitchFamily="34" charset="0"/>
              <a:cs typeface="Calibri" panose="020F0502020204030204" pitchFamily="34" charset="0"/>
            </a:endParaRPr>
          </a:p>
        </p:txBody>
      </p:sp>
      <p:sp>
        <p:nvSpPr>
          <p:cNvPr id="10" name="Slide Number Placeholder 9">
            <a:extLst>
              <a:ext uri="{FF2B5EF4-FFF2-40B4-BE49-F238E27FC236}">
                <a16:creationId xmlns:a16="http://schemas.microsoft.com/office/drawing/2014/main" id="{04D23FE7-343D-7F69-98FA-B42079B37C44}"/>
              </a:ext>
            </a:extLst>
          </p:cNvPr>
          <p:cNvSpPr>
            <a:spLocks noGrp="1"/>
          </p:cNvSpPr>
          <p:nvPr>
            <p:ph type="sldNum" sz="quarter" idx="12"/>
          </p:nvPr>
        </p:nvSpPr>
        <p:spPr/>
        <p:txBody>
          <a:bodyPr/>
          <a:lstStyle/>
          <a:p>
            <a:fld id="{FDAC5580-7E25-4B18-AFD8-2B40AC086814}" type="slidenum">
              <a:rPr lang="en-GB" smtClean="0"/>
              <a:t>37</a:t>
            </a:fld>
            <a:endParaRPr lang="en-GB"/>
          </a:p>
        </p:txBody>
      </p:sp>
      <p:sp>
        <p:nvSpPr>
          <p:cNvPr id="15" name="TextBox 14">
            <a:extLst>
              <a:ext uri="{FF2B5EF4-FFF2-40B4-BE49-F238E27FC236}">
                <a16:creationId xmlns:a16="http://schemas.microsoft.com/office/drawing/2014/main" id="{A6F2019B-E2EF-8DBB-9194-3511E8B79ADC}"/>
              </a:ext>
            </a:extLst>
          </p:cNvPr>
          <p:cNvSpPr txBox="1"/>
          <p:nvPr/>
        </p:nvSpPr>
        <p:spPr>
          <a:xfrm>
            <a:off x="230946" y="1358094"/>
            <a:ext cx="6418417" cy="2616101"/>
          </a:xfrm>
          <a:prstGeom prst="rect">
            <a:avLst/>
          </a:prstGeom>
          <a:noFill/>
        </p:spPr>
        <p:txBody>
          <a:bodyPr wrap="square">
            <a:spAutoFit/>
          </a:bodyPr>
          <a:lstStyle/>
          <a:p>
            <a:pPr fontAlgn="t">
              <a:spcAft>
                <a:spcPts val="600"/>
              </a:spcAft>
            </a:pPr>
            <a:r>
              <a:rPr lang="en-US" sz="1400" b="1" dirty="0">
                <a:solidFill>
                  <a:srgbClr val="002060"/>
                </a:solidFill>
                <a:latin typeface="Calibri" panose="020F0502020204030204" pitchFamily="34" charset="0"/>
                <a:cs typeface="Calibri" panose="020F0502020204030204" pitchFamily="34" charset="0"/>
              </a:rPr>
              <a:t>Planning paragraphs</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In Key Stage 1, the focus is on securing sentence structure and recording ideas in accurate sentences. </a:t>
            </a:r>
          </a:p>
          <a:p>
            <a:pPr fontAlgn="t">
              <a:spcAft>
                <a:spcPts val="600"/>
              </a:spcAft>
            </a:pPr>
            <a:r>
              <a:rPr lang="en-GB" sz="1400" dirty="0">
                <a:solidFill>
                  <a:srgbClr val="002060"/>
                </a:solidFill>
                <a:latin typeface="Calibri" panose="020F0502020204030204" pitchFamily="34" charset="0"/>
                <a:cs typeface="Calibri" panose="020F0502020204030204" pitchFamily="34" charset="0"/>
              </a:rPr>
              <a:t>In Key Stage 2, once pupils can write secure sentences, paragraphs can be planned and developed more deliberately, with each paragraph focused on a single, clear idea. Sentence combining supports pupils to understand how sentences link and build cohesion across a paragraph. A consistent, whole‑school paragraph visual model enables pupils to apply and refine paragraph structure confidently and independently.</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The ‘Burger’ method is used for this:</a:t>
            </a:r>
          </a:p>
          <a:p>
            <a:pPr>
              <a:spcAft>
                <a:spcPts val="600"/>
              </a:spcAft>
            </a:pPr>
            <a:endParaRPr lang="en-US" sz="1800"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AD964F73-AA42-A5A1-DAE2-2DD71CF37C51}"/>
              </a:ext>
            </a:extLst>
          </p:cNvPr>
          <p:cNvSpPr/>
          <p:nvPr/>
        </p:nvSpPr>
        <p:spPr>
          <a:xfrm>
            <a:off x="5407173" y="92494"/>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6" name="Oval 15">
            <a:extLst>
              <a:ext uri="{FF2B5EF4-FFF2-40B4-BE49-F238E27FC236}">
                <a16:creationId xmlns:a16="http://schemas.microsoft.com/office/drawing/2014/main" id="{7B17C074-65DF-8AA2-01EF-FC99BBFEF3E3}"/>
              </a:ext>
            </a:extLst>
          </p:cNvPr>
          <p:cNvSpPr/>
          <p:nvPr/>
        </p:nvSpPr>
        <p:spPr>
          <a:xfrm>
            <a:off x="5473241" y="155869"/>
            <a:ext cx="1160696" cy="110392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A6CFFA51-4914-9ADF-47B3-C13F5DF5DCA2}"/>
              </a:ext>
            </a:extLst>
          </p:cNvPr>
          <p:cNvPicPr>
            <a:picLocks noChangeAspect="1"/>
          </p:cNvPicPr>
          <p:nvPr/>
        </p:nvPicPr>
        <p:blipFill>
          <a:blip r:embed="rId2"/>
          <a:stretch>
            <a:fillRect/>
          </a:stretch>
        </p:blipFill>
        <p:spPr>
          <a:xfrm>
            <a:off x="609645" y="3840670"/>
            <a:ext cx="5638710" cy="2066548"/>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771AA8EA-032B-A43B-D95D-2B720F91DD87}"/>
              </a:ext>
            </a:extLst>
          </p:cNvPr>
          <p:cNvSpPr txBox="1"/>
          <p:nvPr/>
        </p:nvSpPr>
        <p:spPr>
          <a:xfrm>
            <a:off x="1371515" y="6065086"/>
            <a:ext cx="4935603" cy="523220"/>
          </a:xfrm>
          <a:prstGeom prst="rect">
            <a:avLst/>
          </a:prstGeom>
          <a:noFill/>
        </p:spPr>
        <p:txBody>
          <a:bodyPr wrap="square">
            <a:spAutoFit/>
          </a:bodyPr>
          <a:lstStyle/>
          <a:p>
            <a:pPr algn="r"/>
            <a:r>
              <a:rPr lang="en-US" sz="1400" dirty="0">
                <a:solidFill>
                  <a:srgbClr val="002060"/>
                </a:solidFill>
                <a:latin typeface="Calibri" panose="020F0502020204030204" pitchFamily="34" charset="0"/>
                <a:cs typeface="Calibri" panose="020F0502020204030204" pitchFamily="34" charset="0"/>
              </a:rPr>
              <a:t>Department for Education (DfE) (2025) The Writing Framework</a:t>
            </a:r>
          </a:p>
          <a:p>
            <a:pPr algn="r"/>
            <a:r>
              <a:rPr lang="en-US" sz="1400" dirty="0">
                <a:solidFill>
                  <a:srgbClr val="002060"/>
                </a:solidFill>
                <a:latin typeface="Calibri" panose="020F0502020204030204" pitchFamily="34" charset="0"/>
                <a:cs typeface="Calibri" panose="020F0502020204030204" pitchFamily="34" charset="0"/>
              </a:rPr>
              <a:t>Sedita, J (2023) The Writing Rope</a:t>
            </a:r>
          </a:p>
        </p:txBody>
      </p:sp>
      <p:sp>
        <p:nvSpPr>
          <p:cNvPr id="18" name="Oval 17">
            <a:extLst>
              <a:ext uri="{FF2B5EF4-FFF2-40B4-BE49-F238E27FC236}">
                <a16:creationId xmlns:a16="http://schemas.microsoft.com/office/drawing/2014/main" id="{0BBC85FD-B339-4819-B8FE-BF053339E844}"/>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325BD98-6018-4B78-8890-1B58ACFB324B}"/>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4714" r="15728" b="15345"/>
          <a:stretch>
            <a:fillRect/>
          </a:stretch>
        </p:blipFill>
        <p:spPr bwMode="auto">
          <a:xfrm>
            <a:off x="5652344" y="8710017"/>
            <a:ext cx="906906" cy="884218"/>
          </a:xfrm>
          <a:prstGeom prst="rect">
            <a:avLst/>
          </a:prstGeom>
          <a:noFill/>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3EB64C36-54CD-2665-F24D-E8CFD2B123B1}"/>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52344" y="301830"/>
            <a:ext cx="810529" cy="849124"/>
          </a:xfrm>
          <a:prstGeom prst="rect">
            <a:avLst/>
          </a:prstGeom>
        </p:spPr>
      </p:pic>
    </p:spTree>
    <p:extLst>
      <p:ext uri="{BB962C8B-B14F-4D97-AF65-F5344CB8AC3E}">
        <p14:creationId xmlns:p14="http://schemas.microsoft.com/office/powerpoint/2010/main" val="30905209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4E31-811A-8CF9-F65B-871B39D315EE}"/>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1B0DCCC3-7E27-FA29-9C80-50049A7A4158}"/>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8A5D88D-B134-552F-236D-684526502681}"/>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F466B4BF-1D80-FAB4-B926-294214E81B25}"/>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CE09275D-9120-F3CA-D62A-9ABEF032F102}"/>
              </a:ext>
            </a:extLst>
          </p:cNvPr>
          <p:cNvSpPr txBox="1"/>
          <p:nvPr/>
        </p:nvSpPr>
        <p:spPr>
          <a:xfrm>
            <a:off x="133149" y="1477112"/>
            <a:ext cx="6591702" cy="4493538"/>
          </a:xfrm>
          <a:prstGeom prst="rect">
            <a:avLst/>
          </a:prstGeom>
          <a:noFill/>
        </p:spPr>
        <p:txBody>
          <a:bodyPr wrap="square" rtlCol="0">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Drafting is the stage where pupils turn their ideas and plans into writing. If pupils are expected to think about too many things at once, such as ideas, structure, sentence choice, spelling, punctuation and handwriting, the quality of writing can be affected. All  these elements are important, but the main focus during drafting is on shaping and communicating ideas clearly and coherently. Accuracy is addressed more fully once ideas have been developed through drafting. </a:t>
            </a:r>
            <a:r>
              <a:rPr lang="en-GB" sz="1400" dirty="0">
                <a:solidFill>
                  <a:srgbClr val="002060"/>
                </a:solidFill>
                <a:latin typeface="Calibri" panose="020F0502020204030204" pitchFamily="34" charset="0"/>
                <a:cs typeface="Calibri" panose="020F0502020204030204" pitchFamily="34" charset="0"/>
              </a:rPr>
              <a:t>This ensures pupils can maintain focus on meaning and coherence without becoming overloaded.</a:t>
            </a:r>
            <a:endParaRPr lang="en-US" sz="1400" b="1"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pupils are supported to compose sentences orally before writing them down. This helps pupils focus on meaning and sentence structure before recording their ideas in writing. </a:t>
            </a:r>
            <a:r>
              <a:rPr lang="en-GB" sz="1400" dirty="0">
                <a:solidFill>
                  <a:srgbClr val="002060"/>
                </a:solidFill>
                <a:latin typeface="Calibri" panose="020F0502020204030204" pitchFamily="34" charset="0"/>
                <a:cs typeface="Calibri" panose="020F0502020204030204" pitchFamily="34" charset="0"/>
              </a:rPr>
              <a:t>Teachers model and scaffold this process so pupils understand how to move from spoken to written language.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are taught to draft coherently in paragraphs and to sustain longer pieces of writing. Teachers use scaffolds and planned stopping points so pupils can pause, reflect on progress and stay focused on their writing goals. Throughout drafting, pupils are encouraged to refer back to their plans and models so writing remains </a:t>
            </a:r>
            <a:r>
              <a:rPr lang="en-US" sz="1400" dirty="0" err="1">
                <a:solidFill>
                  <a:srgbClr val="002060"/>
                </a:solidFill>
                <a:latin typeface="Calibri" panose="020F0502020204030204" pitchFamily="34" charset="0"/>
                <a:cs typeface="Calibri" panose="020F0502020204030204" pitchFamily="34" charset="0"/>
              </a:rPr>
              <a:t>organised</a:t>
            </a:r>
            <a:r>
              <a:rPr lang="en-US" sz="1400" dirty="0">
                <a:solidFill>
                  <a:srgbClr val="002060"/>
                </a:solidFill>
                <a:latin typeface="Calibri" panose="020F0502020204030204" pitchFamily="34" charset="0"/>
                <a:cs typeface="Calibri" panose="020F0502020204030204" pitchFamily="34" charset="0"/>
              </a:rPr>
              <a:t> and purposeful. </a:t>
            </a:r>
            <a:r>
              <a:rPr lang="en-GB" sz="1400" dirty="0">
                <a:solidFill>
                  <a:srgbClr val="002060"/>
                </a:solidFill>
                <a:latin typeface="Calibri" panose="020F0502020204030204" pitchFamily="34" charset="0"/>
                <a:cs typeface="Calibri" panose="020F0502020204030204" pitchFamily="34" charset="0"/>
              </a:rPr>
              <a:t>Metacognitive talk is used to support pupils in reflecting on their choices and making purposeful adjustments as they write.</a:t>
            </a:r>
            <a:endParaRPr lang="en-GB" sz="2400" b="1"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2239F926-6D23-0B50-EF2A-D97286B1A4B7}"/>
              </a:ext>
            </a:extLst>
          </p:cNvPr>
          <p:cNvSpPr>
            <a:spLocks noGrp="1"/>
          </p:cNvSpPr>
          <p:nvPr>
            <p:ph type="sldNum" sz="quarter" idx="12"/>
          </p:nvPr>
        </p:nvSpPr>
        <p:spPr/>
        <p:txBody>
          <a:bodyPr/>
          <a:lstStyle/>
          <a:p>
            <a:fld id="{FDAC5580-7E25-4B18-AFD8-2B40AC086814}" type="slidenum">
              <a:rPr lang="en-GB" smtClean="0"/>
              <a:t>38</a:t>
            </a:fld>
            <a:endParaRPr lang="en-GB"/>
          </a:p>
        </p:txBody>
      </p:sp>
      <p:sp>
        <p:nvSpPr>
          <p:cNvPr id="10" name="TextBox 9">
            <a:extLst>
              <a:ext uri="{FF2B5EF4-FFF2-40B4-BE49-F238E27FC236}">
                <a16:creationId xmlns:a16="http://schemas.microsoft.com/office/drawing/2014/main" id="{FDF31014-D564-797F-4E79-1E4F60DACDB8}"/>
              </a:ext>
            </a:extLst>
          </p:cNvPr>
          <p:cNvSpPr txBox="1"/>
          <p:nvPr/>
        </p:nvSpPr>
        <p:spPr>
          <a:xfrm>
            <a:off x="99083" y="1133651"/>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Drafting (I do)</a:t>
            </a:r>
          </a:p>
        </p:txBody>
      </p:sp>
      <p:sp>
        <p:nvSpPr>
          <p:cNvPr id="9" name="Oval 8">
            <a:extLst>
              <a:ext uri="{FF2B5EF4-FFF2-40B4-BE49-F238E27FC236}">
                <a16:creationId xmlns:a16="http://schemas.microsoft.com/office/drawing/2014/main" id="{4BCCB15F-603B-3EFD-4B94-7DD68DC4CA9E}"/>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D8A50689-4755-A7E4-EBCC-12EBF8BABCD0}"/>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FD596B8-A8BD-C6DB-4CE3-D1933DE13AC8}"/>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sp>
        <p:nvSpPr>
          <p:cNvPr id="15" name="Oval 14">
            <a:extLst>
              <a:ext uri="{FF2B5EF4-FFF2-40B4-BE49-F238E27FC236}">
                <a16:creationId xmlns:a16="http://schemas.microsoft.com/office/drawing/2014/main" id="{C7E6F532-528F-429F-8E40-E121BC91ECC8}"/>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3373BE53-858A-4747-87AC-19E144B24F9C}"/>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8181" r="13637" b="16364"/>
          <a:stretch>
            <a:fillRect/>
          </a:stretch>
        </p:blipFill>
        <p:spPr bwMode="auto">
          <a:xfrm>
            <a:off x="5614988" y="8616200"/>
            <a:ext cx="985222" cy="10190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08286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13920-77B1-E6CA-6DF1-CA1DD51040B9}"/>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580C060D-8A58-DCE0-F28F-62EDAF7A630A}"/>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EBBEB5A-1255-9C88-3466-30F558821750}"/>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CDB4B512-F73E-14E8-8593-1E3C7FE9D7D9}"/>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1AAB5037-372E-7BA6-94BE-45AB8E46CDFD}"/>
              </a:ext>
            </a:extLst>
          </p:cNvPr>
          <p:cNvSpPr txBox="1"/>
          <p:nvPr/>
        </p:nvSpPr>
        <p:spPr>
          <a:xfrm>
            <a:off x="133149" y="1477112"/>
            <a:ext cx="6591702" cy="6017032"/>
          </a:xfrm>
          <a:prstGeom prst="rect">
            <a:avLst/>
          </a:prstGeom>
          <a:noFill/>
        </p:spPr>
        <p:txBody>
          <a:bodyPr wrap="square" rtlCol="0">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altLang="en-US" sz="1400" dirty="0">
                <a:solidFill>
                  <a:srgbClr val="002060"/>
                </a:solidFill>
                <a:latin typeface="Calibri" panose="020F0502020204030204" pitchFamily="34" charset="0"/>
                <a:cs typeface="Calibri" panose="020F0502020204030204" pitchFamily="34" charset="0"/>
              </a:rPr>
              <a:t>Revising supports pupils to improve their writing so it better meets the intended purpose and audience. Through revising, pupils learn that writing is refined over time and that first drafts are rarely finished pieces.</a:t>
            </a:r>
          </a:p>
          <a:p>
            <a:pPr>
              <a:spcAft>
                <a:spcPts val="600"/>
              </a:spcAft>
            </a:pPr>
            <a:r>
              <a:rPr lang="en-US" altLang="en-US" sz="1400" dirty="0">
                <a:solidFill>
                  <a:srgbClr val="002060"/>
                </a:solidFill>
                <a:latin typeface="Calibri" panose="020F0502020204030204" pitchFamily="34" charset="0"/>
                <a:cs typeface="Calibri" panose="020F0502020204030204" pitchFamily="34" charset="0"/>
              </a:rPr>
              <a:t>Revising allows pupils to develop ideas more fully, improve clarity and make deliberate choices, such as adding detail, combining sentences or improving cohesion. This stage helps pupils understand that writing can be improved through re‑reading, reflection and feedback, rather than being correct on the first attempt.</a:t>
            </a: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Revising is introduced through teacher‑led and scaffolded modelling, showing pupils how writers return to their work and make purposeful improvements. Over time, pupils are supported to take increasing responsibility for revising their own writing.</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1, pupils are supported to make small, manageable revisions, such as adding a word, improving a sentence or checking that their writing makes sense when re‑read. Revising at this stage is often brief and guided, as completing a first draft already requires significant effort.</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are given opportunities to assess the effectiveness of their own and others’ writing and suggest improvements. Pupils are more likely to notice the need for cohesive devices when revising than when drafting, so this stage is given sufficient time and is not rushed. Tools such as checklists may be used to support this cognitively demanding process.</a:t>
            </a:r>
          </a:p>
          <a:p>
            <a:pPr>
              <a:spcAft>
                <a:spcPts val="600"/>
              </a:spcAft>
            </a:pPr>
            <a:r>
              <a:rPr lang="en-US" sz="1400" dirty="0">
                <a:solidFill>
                  <a:srgbClr val="002060"/>
                </a:solidFill>
                <a:latin typeface="Calibri" panose="020F0502020204030204" pitchFamily="34" charset="0"/>
                <a:cs typeface="Calibri" panose="020F0502020204030204" pitchFamily="34" charset="0"/>
              </a:rPr>
              <a:t>Across all stages, revising is supported through re‑reading, discussion and feedback, helping pupils understand how written work can be refined and improved over time. </a:t>
            </a:r>
            <a:r>
              <a:rPr lang="en-GB" sz="1400" dirty="0">
                <a:solidFill>
                  <a:srgbClr val="002060"/>
                </a:solidFill>
                <a:latin typeface="Calibri" panose="020F0502020204030204" pitchFamily="34" charset="0"/>
                <a:cs typeface="Calibri" panose="020F0502020204030204" pitchFamily="34" charset="0"/>
              </a:rPr>
              <a:t>This process supports the development of independence, as pupils learn to identify and improve their own writing with increasing confidence and control.</a:t>
            </a:r>
            <a:endParaRPr lang="en-US" sz="140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22344F71-60F6-478C-222B-BCAEF6ADE532}"/>
              </a:ext>
            </a:extLst>
          </p:cNvPr>
          <p:cNvSpPr>
            <a:spLocks noGrp="1"/>
          </p:cNvSpPr>
          <p:nvPr>
            <p:ph type="sldNum" sz="quarter" idx="12"/>
          </p:nvPr>
        </p:nvSpPr>
        <p:spPr/>
        <p:txBody>
          <a:bodyPr/>
          <a:lstStyle/>
          <a:p>
            <a:fld id="{FDAC5580-7E25-4B18-AFD8-2B40AC086814}" type="slidenum">
              <a:rPr lang="en-GB" smtClean="0"/>
              <a:t>39</a:t>
            </a:fld>
            <a:endParaRPr lang="en-GB"/>
          </a:p>
        </p:txBody>
      </p:sp>
      <p:sp>
        <p:nvSpPr>
          <p:cNvPr id="10" name="TextBox 9">
            <a:extLst>
              <a:ext uri="{FF2B5EF4-FFF2-40B4-BE49-F238E27FC236}">
                <a16:creationId xmlns:a16="http://schemas.microsoft.com/office/drawing/2014/main" id="{5052961E-EA58-35EC-7EE9-4461407263B5}"/>
              </a:ext>
            </a:extLst>
          </p:cNvPr>
          <p:cNvSpPr txBox="1"/>
          <p:nvPr/>
        </p:nvSpPr>
        <p:spPr>
          <a:xfrm>
            <a:off x="119400" y="1132283"/>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Revising</a:t>
            </a:r>
          </a:p>
        </p:txBody>
      </p:sp>
      <p:sp>
        <p:nvSpPr>
          <p:cNvPr id="9" name="Oval 8">
            <a:extLst>
              <a:ext uri="{FF2B5EF4-FFF2-40B4-BE49-F238E27FC236}">
                <a16:creationId xmlns:a16="http://schemas.microsoft.com/office/drawing/2014/main" id="{6D9AD3A3-1BBE-5D77-E602-72515AB37D34}"/>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B57707E1-6F4B-C70D-67D7-F5238F418E5D}"/>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1D4B4878-806B-2F4F-A0E6-1B2FA64F43CF}"/>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sp>
        <p:nvSpPr>
          <p:cNvPr id="15" name="Oval 14">
            <a:extLst>
              <a:ext uri="{FF2B5EF4-FFF2-40B4-BE49-F238E27FC236}">
                <a16:creationId xmlns:a16="http://schemas.microsoft.com/office/drawing/2014/main" id="{88154E8B-A0BB-49D6-8F28-61B8BD5755EA}"/>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6F1E90D1-0489-4651-8261-0D9E600E5434}"/>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0319" r="10567" b="18402"/>
          <a:stretch>
            <a:fillRect/>
          </a:stretch>
        </p:blipFill>
        <p:spPr bwMode="auto">
          <a:xfrm>
            <a:off x="5574029" y="8708536"/>
            <a:ext cx="985222" cy="9457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6381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BE5F6-570F-CBDD-3DA1-99FABE73F5E1}"/>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12A4C57C-385B-200A-D41A-6FC74192A02C}"/>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73DE41E0-077B-6CE2-9B67-654BFBCE6AA8}"/>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89CF8E04-7879-7914-F212-65E2FDF51ED4}"/>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44F76652-8ABA-A69A-428F-F049B609A40E}"/>
              </a:ext>
            </a:extLst>
          </p:cNvPr>
          <p:cNvSpPr txBox="1"/>
          <p:nvPr/>
        </p:nvSpPr>
        <p:spPr>
          <a:xfrm>
            <a:off x="133149" y="1477112"/>
            <a:ext cx="6591702" cy="5370701"/>
          </a:xfrm>
          <a:prstGeom prst="rect">
            <a:avLst/>
          </a:prstGeom>
          <a:noFill/>
        </p:spPr>
        <p:txBody>
          <a:bodyPr wrap="square" rtlCol="0">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Editing helps pupils identify and correct errors in spelling, punctuation and grammar so their writing is accurate and clear for the reader. Editing is a distinct stage from revising and focuses on correcting errors rather than improving content or ideas. </a:t>
            </a:r>
            <a:r>
              <a:rPr lang="en-GB" sz="1400" dirty="0">
                <a:solidFill>
                  <a:srgbClr val="002060"/>
                </a:solidFill>
                <a:latin typeface="Calibri" panose="020F0502020204030204" pitchFamily="34" charset="0"/>
                <a:cs typeface="Calibri" panose="020F0502020204030204" pitchFamily="34" charset="0"/>
              </a:rPr>
              <a:t>This ensures pupils can focus specifically on accuracy without being distracted by the demands of composition.</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Pupils need explicit support to learn how to edit effectively. Over time, editing develops pupils’ independence and helps them take responsibility for checking their own work. </a:t>
            </a:r>
            <a:r>
              <a:rPr lang="en-GB" sz="1400" dirty="0">
                <a:solidFill>
                  <a:srgbClr val="002060"/>
                </a:solidFill>
                <a:latin typeface="Calibri" panose="020F0502020204030204" pitchFamily="34" charset="0"/>
                <a:cs typeface="Calibri" panose="020F0502020204030204" pitchFamily="34" charset="0"/>
              </a:rPr>
              <a:t>It also supports pupils in recognising patterns in errors and improving accuracy over time.</a:t>
            </a:r>
            <a:r>
              <a:rPr lang="en-US" sz="1400" dirty="0">
                <a:solidFill>
                  <a:srgbClr val="002060"/>
                </a:solidFill>
                <a:latin typeface="Calibri" panose="020F0502020204030204" pitchFamily="34" charset="0"/>
                <a:cs typeface="Calibri" panose="020F0502020204030204" pitchFamily="34" charset="0"/>
              </a:rPr>
              <a:t> </a:t>
            </a: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In Reception and Year 1, pupils are not expected to edit their own writing. At this stage, adults model and support accuracy through feedback and re‑reading.</a:t>
            </a:r>
          </a:p>
          <a:p>
            <a:pPr>
              <a:spcAft>
                <a:spcPts val="600"/>
              </a:spcAft>
            </a:pPr>
            <a:r>
              <a:rPr lang="en-US" sz="1400" dirty="0">
                <a:solidFill>
                  <a:srgbClr val="002060"/>
                </a:solidFill>
                <a:latin typeface="Calibri" panose="020F0502020204030204" pitchFamily="34" charset="0"/>
                <a:cs typeface="Calibri" panose="020F0502020204030204" pitchFamily="34" charset="0"/>
              </a:rPr>
              <a:t>From Year 2, pupils are supported to edit their writing with guidance. This may involve reviewing work with the teacher, being prompted to identify spelling and punctuation errors, and using shared editing symbols that are applied consistently across the school.</a:t>
            </a:r>
          </a:p>
          <a:p>
            <a:pPr>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are taught to proofread their work for spelling, grammar and punctuation with increasing independence. Editing the work of others is used to help pupils develop an awareness of writing for a reader and to </a:t>
            </a:r>
            <a:r>
              <a:rPr lang="en-US" sz="1400" dirty="0" err="1">
                <a:solidFill>
                  <a:srgbClr val="002060"/>
                </a:solidFill>
                <a:latin typeface="Calibri" panose="020F0502020204030204" pitchFamily="34" charset="0"/>
                <a:cs typeface="Calibri" panose="020F0502020204030204" pitchFamily="34" charset="0"/>
              </a:rPr>
              <a:t>practise</a:t>
            </a:r>
            <a:r>
              <a:rPr lang="en-US" sz="1400" dirty="0">
                <a:solidFill>
                  <a:srgbClr val="002060"/>
                </a:solidFill>
                <a:latin typeface="Calibri" panose="020F0502020204030204" pitchFamily="34" charset="0"/>
                <a:cs typeface="Calibri" panose="020F0502020204030204" pitchFamily="34" charset="0"/>
              </a:rPr>
              <a:t> identifying errors before applying this to their own writing. </a:t>
            </a:r>
          </a:p>
          <a:p>
            <a:pPr>
              <a:spcAft>
                <a:spcPts val="600"/>
              </a:spcAft>
            </a:pPr>
            <a:r>
              <a:rPr lang="en-US" sz="1400" dirty="0">
                <a:solidFill>
                  <a:srgbClr val="002060"/>
                </a:solidFill>
                <a:latin typeface="Calibri" panose="020F0502020204030204" pitchFamily="34" charset="0"/>
                <a:cs typeface="Calibri" panose="020F0502020204030204" pitchFamily="34" charset="0"/>
              </a:rPr>
              <a:t>Editing checklists may be used to support pupils in remembering what to check. </a:t>
            </a:r>
            <a:r>
              <a:rPr lang="en-GB" sz="1400" dirty="0">
                <a:solidFill>
                  <a:srgbClr val="002060"/>
                </a:solidFill>
                <a:latin typeface="Calibri" panose="020F0502020204030204" pitchFamily="34" charset="0"/>
                <a:cs typeface="Calibri" panose="020F0502020204030204" pitchFamily="34" charset="0"/>
              </a:rPr>
              <a:t>These are used consistently and gradually reduced as pupils develop confidence and independence.</a:t>
            </a:r>
            <a:endParaRPr lang="en-US" sz="140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CB641BAA-4E1B-AB98-8D06-E25C1878C0D0}"/>
              </a:ext>
            </a:extLst>
          </p:cNvPr>
          <p:cNvSpPr>
            <a:spLocks noGrp="1"/>
          </p:cNvSpPr>
          <p:nvPr>
            <p:ph type="sldNum" sz="quarter" idx="12"/>
          </p:nvPr>
        </p:nvSpPr>
        <p:spPr/>
        <p:txBody>
          <a:bodyPr/>
          <a:lstStyle/>
          <a:p>
            <a:fld id="{FDAC5580-7E25-4B18-AFD8-2B40AC086814}" type="slidenum">
              <a:rPr lang="en-GB" smtClean="0"/>
              <a:t>40</a:t>
            </a:fld>
            <a:endParaRPr lang="en-GB"/>
          </a:p>
        </p:txBody>
      </p:sp>
      <p:sp>
        <p:nvSpPr>
          <p:cNvPr id="10" name="TextBox 9">
            <a:extLst>
              <a:ext uri="{FF2B5EF4-FFF2-40B4-BE49-F238E27FC236}">
                <a16:creationId xmlns:a16="http://schemas.microsoft.com/office/drawing/2014/main" id="{E4A33107-04A0-C117-F9F0-05AD24147B7E}"/>
              </a:ext>
            </a:extLst>
          </p:cNvPr>
          <p:cNvSpPr txBox="1"/>
          <p:nvPr/>
        </p:nvSpPr>
        <p:spPr>
          <a:xfrm>
            <a:off x="119400" y="1132283"/>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Editing</a:t>
            </a:r>
          </a:p>
        </p:txBody>
      </p:sp>
      <p:sp>
        <p:nvSpPr>
          <p:cNvPr id="9" name="Oval 8">
            <a:extLst>
              <a:ext uri="{FF2B5EF4-FFF2-40B4-BE49-F238E27FC236}">
                <a16:creationId xmlns:a16="http://schemas.microsoft.com/office/drawing/2014/main" id="{80DD01C0-9CFB-02CF-39D9-BF0923E94BA2}"/>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8D1BD6FF-207C-1EDF-BBBE-9B255BDE756C}"/>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33670D3-5C62-2539-B6D6-9F811DB2E45B}"/>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sp>
        <p:nvSpPr>
          <p:cNvPr id="15" name="Oval 14">
            <a:extLst>
              <a:ext uri="{FF2B5EF4-FFF2-40B4-BE49-F238E27FC236}">
                <a16:creationId xmlns:a16="http://schemas.microsoft.com/office/drawing/2014/main" id="{B243C48D-390A-4319-A33C-0E2A721595AF}"/>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C31F7591-DEAB-4597-A181-A2FAD1F5F732}"/>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7017" r="18322" b="16052"/>
          <a:stretch>
            <a:fillRect/>
          </a:stretch>
        </p:blipFill>
        <p:spPr bwMode="auto">
          <a:xfrm>
            <a:off x="5670685" y="8622978"/>
            <a:ext cx="888566" cy="111927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30536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3A5AF-EA7D-9223-33E9-06B6ECC5882F}"/>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9ACF2578-825C-6E6F-6B76-151CDBE584B3}"/>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721C6DB-305C-F0A7-0627-E0BC015F3A60}"/>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2173F95E-CFB7-D29D-3C2A-8E48825B398B}"/>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408953BE-91E9-D7A1-6B2A-B372A5877804}"/>
              </a:ext>
            </a:extLst>
          </p:cNvPr>
          <p:cNvSpPr txBox="1"/>
          <p:nvPr/>
        </p:nvSpPr>
        <p:spPr>
          <a:xfrm>
            <a:off x="133149" y="1477112"/>
            <a:ext cx="6591702" cy="5801588"/>
          </a:xfrm>
          <a:prstGeom prst="rect">
            <a:avLst/>
          </a:prstGeom>
          <a:noFill/>
        </p:spPr>
        <p:txBody>
          <a:bodyPr wrap="square" rtlCol="0">
            <a:spAutoFit/>
          </a:bodyPr>
          <a:lstStyle/>
          <a:p>
            <a:pPr>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a:spcAft>
                <a:spcPts val="600"/>
              </a:spcAft>
            </a:pPr>
            <a:r>
              <a:rPr lang="en-US" sz="1400" dirty="0">
                <a:solidFill>
                  <a:srgbClr val="002060"/>
                </a:solidFill>
                <a:latin typeface="Calibri" panose="020F0502020204030204" pitchFamily="34" charset="0"/>
                <a:cs typeface="Calibri" panose="020F0502020204030204" pitchFamily="34" charset="0"/>
              </a:rPr>
              <a:t>Sharing their writing helps pupils understand that writing is purposeful and created to be read or heard by an audience, where appropriate and meaningful. Knowing that their work will be shared supports motivation and helps pupils </a:t>
            </a:r>
            <a:r>
              <a:rPr lang="en-US" sz="1400" dirty="0" err="1">
                <a:solidFill>
                  <a:srgbClr val="002060"/>
                </a:solidFill>
                <a:latin typeface="Calibri" panose="020F0502020204030204" pitchFamily="34" charset="0"/>
                <a:cs typeface="Calibri" panose="020F0502020204030204" pitchFamily="34" charset="0"/>
              </a:rPr>
              <a:t>recognise</a:t>
            </a:r>
            <a:r>
              <a:rPr lang="en-US" sz="1400" dirty="0">
                <a:solidFill>
                  <a:srgbClr val="002060"/>
                </a:solidFill>
                <a:latin typeface="Calibri" panose="020F0502020204030204" pitchFamily="34" charset="0"/>
                <a:cs typeface="Calibri" panose="020F0502020204030204" pitchFamily="34" charset="0"/>
              </a:rPr>
              <a:t> the importance of clarity, effort and meaning.</a:t>
            </a:r>
          </a:p>
          <a:p>
            <a:pPr>
              <a:spcAft>
                <a:spcPts val="600"/>
              </a:spcAft>
            </a:pPr>
            <a:r>
              <a:rPr lang="en-US" sz="1400" dirty="0">
                <a:solidFill>
                  <a:srgbClr val="002060"/>
                </a:solidFill>
                <a:latin typeface="Calibri" panose="020F0502020204030204" pitchFamily="34" charset="0"/>
                <a:cs typeface="Calibri" panose="020F0502020204030204" pitchFamily="34" charset="0"/>
              </a:rPr>
              <a:t>Opportunities to share writing allows pupils to receive feedback and to see their work as valued. While sharing can be motivating, it may also feel daunting for some pupils, so expectations should be reasonable and supportive. </a:t>
            </a:r>
            <a:r>
              <a:rPr lang="en-GB" sz="1400" dirty="0">
                <a:solidFill>
                  <a:srgbClr val="002060"/>
                </a:solidFill>
                <a:latin typeface="Calibri" panose="020F0502020204030204" pitchFamily="34" charset="0"/>
                <a:cs typeface="Calibri" panose="020F0502020204030204" pitchFamily="34" charset="0"/>
              </a:rPr>
              <a:t>Sharing is therefore carefully considered to ensure it enhances learning rather than creating unnecessary pressure.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Sharing writing is approached flexibly and may involve formal publication, depending on the planned audience. Pupils are given appropriate opportunities to share completed work in ways that support confidence and purpose, where appropriate and meaningful.</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In Key Stage 1, sharing is simple and supportive. This may include pupils reading their writing aloud to an adult or the class, sharing work with a partner or completing a final version knowing it will be read by the teacher. The focus is on building confidence and helping pupils understand that their writing communicates meaning to others.</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In Key Stage 2, pupils share writing more widely and for a clearer audience. This may include sharing work with peers, another class, parents or carers, or producing writing for a real purpose where a response may be expected. More formal opportunities for publishing, such as blogs, letters or emails, are introduced where appropriate.</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Across all stages, a consistent whole‑school approach to sharing and publishing writing helps create an environment where writing is valued, while ensuring that sharing enhances learning rather than reducing time spent developing writing skills.</a:t>
            </a:r>
          </a:p>
        </p:txBody>
      </p:sp>
      <p:sp>
        <p:nvSpPr>
          <p:cNvPr id="5" name="Slide Number Placeholder 4">
            <a:extLst>
              <a:ext uri="{FF2B5EF4-FFF2-40B4-BE49-F238E27FC236}">
                <a16:creationId xmlns:a16="http://schemas.microsoft.com/office/drawing/2014/main" id="{62A4DC5A-5C46-F46E-6573-5FF0DEF86E87}"/>
              </a:ext>
            </a:extLst>
          </p:cNvPr>
          <p:cNvSpPr>
            <a:spLocks noGrp="1"/>
          </p:cNvSpPr>
          <p:nvPr>
            <p:ph type="sldNum" sz="quarter" idx="12"/>
          </p:nvPr>
        </p:nvSpPr>
        <p:spPr/>
        <p:txBody>
          <a:bodyPr/>
          <a:lstStyle/>
          <a:p>
            <a:fld id="{FDAC5580-7E25-4B18-AFD8-2B40AC086814}" type="slidenum">
              <a:rPr lang="en-GB" smtClean="0"/>
              <a:t>41</a:t>
            </a:fld>
            <a:endParaRPr lang="en-GB"/>
          </a:p>
        </p:txBody>
      </p:sp>
      <p:sp>
        <p:nvSpPr>
          <p:cNvPr id="10" name="TextBox 9">
            <a:extLst>
              <a:ext uri="{FF2B5EF4-FFF2-40B4-BE49-F238E27FC236}">
                <a16:creationId xmlns:a16="http://schemas.microsoft.com/office/drawing/2014/main" id="{CB54C080-E2DD-06F8-DA96-949601981FB0}"/>
              </a:ext>
            </a:extLst>
          </p:cNvPr>
          <p:cNvSpPr txBox="1"/>
          <p:nvPr/>
        </p:nvSpPr>
        <p:spPr>
          <a:xfrm>
            <a:off x="119400" y="1132283"/>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Publishing</a:t>
            </a:r>
          </a:p>
        </p:txBody>
      </p:sp>
      <p:sp>
        <p:nvSpPr>
          <p:cNvPr id="9" name="Oval 8">
            <a:extLst>
              <a:ext uri="{FF2B5EF4-FFF2-40B4-BE49-F238E27FC236}">
                <a16:creationId xmlns:a16="http://schemas.microsoft.com/office/drawing/2014/main" id="{FD880D52-02B4-2609-CE2C-29679D597EBF}"/>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969FA80F-EA36-8EA1-A83B-8FAA43AA5E45}"/>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EBDF921E-167C-E3FB-0617-0E3F8A00CBFE}"/>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sp>
        <p:nvSpPr>
          <p:cNvPr id="16" name="Oval 15">
            <a:extLst>
              <a:ext uri="{FF2B5EF4-FFF2-40B4-BE49-F238E27FC236}">
                <a16:creationId xmlns:a16="http://schemas.microsoft.com/office/drawing/2014/main" id="{5A7ADD75-7E4A-4C48-A433-7D4F68F829DE}"/>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922FB93A-4DCC-4745-AF07-BF4CE3E28A1B}"/>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6435" r="16682" b="13434"/>
          <a:stretch>
            <a:fillRect/>
          </a:stretch>
        </p:blipFill>
        <p:spPr bwMode="auto">
          <a:xfrm>
            <a:off x="5648689" y="8698183"/>
            <a:ext cx="849166" cy="9634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543736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B7767-6085-AAA0-CD6C-73129BDA1244}"/>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291C4C1A-5100-8DC9-F578-51EF9F1F67A7}"/>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F6D734C-72C3-2DA7-A604-A0EDDDECD4E3}"/>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4C013540-F465-35F1-A374-9EEB6BFBE97D}"/>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5" name="Slide Number Placeholder 4">
            <a:extLst>
              <a:ext uri="{FF2B5EF4-FFF2-40B4-BE49-F238E27FC236}">
                <a16:creationId xmlns:a16="http://schemas.microsoft.com/office/drawing/2014/main" id="{4DFC00D1-4517-6562-8961-B09E2188A6C3}"/>
              </a:ext>
            </a:extLst>
          </p:cNvPr>
          <p:cNvSpPr>
            <a:spLocks noGrp="1"/>
          </p:cNvSpPr>
          <p:nvPr>
            <p:ph type="sldNum" sz="quarter" idx="12"/>
          </p:nvPr>
        </p:nvSpPr>
        <p:spPr/>
        <p:txBody>
          <a:bodyPr/>
          <a:lstStyle/>
          <a:p>
            <a:fld id="{FDAC5580-7E25-4B18-AFD8-2B40AC086814}" type="slidenum">
              <a:rPr lang="en-GB" smtClean="0"/>
              <a:t>42</a:t>
            </a:fld>
            <a:endParaRPr lang="en-GB"/>
          </a:p>
        </p:txBody>
      </p:sp>
      <p:sp>
        <p:nvSpPr>
          <p:cNvPr id="9" name="Oval 8">
            <a:extLst>
              <a:ext uri="{FF2B5EF4-FFF2-40B4-BE49-F238E27FC236}">
                <a16:creationId xmlns:a16="http://schemas.microsoft.com/office/drawing/2014/main" id="{3B50F513-E862-CAE4-640E-11BA9C61BD2A}"/>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D38F6BCD-4560-43A7-A8D1-4FC530808235}"/>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C322DE0-D4E4-B047-2E4A-1DB40BBBA898}"/>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pic>
        <p:nvPicPr>
          <p:cNvPr id="2" name="Picture 1">
            <a:extLst>
              <a:ext uri="{FF2B5EF4-FFF2-40B4-BE49-F238E27FC236}">
                <a16:creationId xmlns:a16="http://schemas.microsoft.com/office/drawing/2014/main" id="{30381946-D670-B443-211C-14C82D727D5F}"/>
              </a:ext>
            </a:extLst>
          </p:cNvPr>
          <p:cNvPicPr>
            <a:picLocks noChangeAspect="1"/>
          </p:cNvPicPr>
          <p:nvPr/>
        </p:nvPicPr>
        <p:blipFill>
          <a:blip r:embed="rId3"/>
          <a:stretch>
            <a:fillRect/>
          </a:stretch>
        </p:blipFill>
        <p:spPr>
          <a:xfrm>
            <a:off x="186620" y="1501615"/>
            <a:ext cx="6372631" cy="1426553"/>
          </a:xfrm>
          <a:prstGeom prst="rect">
            <a:avLst/>
          </a:prstGeom>
          <a:ln>
            <a:solidFill>
              <a:schemeClr val="accent1"/>
            </a:solidFill>
          </a:ln>
        </p:spPr>
      </p:pic>
      <p:pic>
        <p:nvPicPr>
          <p:cNvPr id="4" name="Picture 3">
            <a:extLst>
              <a:ext uri="{FF2B5EF4-FFF2-40B4-BE49-F238E27FC236}">
                <a16:creationId xmlns:a16="http://schemas.microsoft.com/office/drawing/2014/main" id="{E0753F62-7B4A-928C-EF56-DA401603D69F}"/>
              </a:ext>
            </a:extLst>
          </p:cNvPr>
          <p:cNvPicPr>
            <a:picLocks noChangeAspect="1"/>
          </p:cNvPicPr>
          <p:nvPr/>
        </p:nvPicPr>
        <p:blipFill>
          <a:blip r:embed="rId4"/>
          <a:stretch>
            <a:fillRect/>
          </a:stretch>
        </p:blipFill>
        <p:spPr>
          <a:xfrm>
            <a:off x="633249" y="3057300"/>
            <a:ext cx="5576718" cy="6046616"/>
          </a:xfrm>
          <a:prstGeom prst="rect">
            <a:avLst/>
          </a:prstGeom>
          <a:ln>
            <a:solidFill>
              <a:schemeClr val="accent1"/>
            </a:solidFill>
          </a:ln>
        </p:spPr>
      </p:pic>
      <p:sp>
        <p:nvSpPr>
          <p:cNvPr id="7" name="TextBox 6">
            <a:extLst>
              <a:ext uri="{FF2B5EF4-FFF2-40B4-BE49-F238E27FC236}">
                <a16:creationId xmlns:a16="http://schemas.microsoft.com/office/drawing/2014/main" id="{1F86F911-3C83-BFC4-FD0D-B3C29E59B1A2}"/>
              </a:ext>
            </a:extLst>
          </p:cNvPr>
          <p:cNvSpPr txBox="1"/>
          <p:nvPr/>
        </p:nvSpPr>
        <p:spPr>
          <a:xfrm>
            <a:off x="1129153" y="9121347"/>
            <a:ext cx="5080814" cy="482824"/>
          </a:xfrm>
          <a:prstGeom prst="rect">
            <a:avLst/>
          </a:prstGeom>
          <a:noFill/>
        </p:spPr>
        <p:txBody>
          <a:bodyPr wrap="square">
            <a:spAutoFit/>
          </a:bodyPr>
          <a:lstStyle/>
          <a:p>
            <a:pPr algn="r" fontAlgn="t">
              <a:lnSpc>
                <a:spcPts val="1500"/>
              </a:lnSpc>
              <a:buNone/>
            </a:pPr>
            <a:r>
              <a:rPr lang="en-US" sz="1400" dirty="0">
                <a:solidFill>
                  <a:srgbClr val="002060"/>
                </a:solidFill>
                <a:effectLst/>
                <a:latin typeface="Calibri" panose="020F0502020204030204" pitchFamily="34" charset="0"/>
                <a:cs typeface="Calibri" panose="020F0502020204030204" pitchFamily="34" charset="0"/>
              </a:rPr>
              <a:t>Education Endowment Foundation (EEF) (2021) Improving literacy in Key Stage 2: Guidance report (2nd ed.)</a:t>
            </a:r>
          </a:p>
        </p:txBody>
      </p:sp>
    </p:spTree>
    <p:extLst>
      <p:ext uri="{BB962C8B-B14F-4D97-AF65-F5344CB8AC3E}">
        <p14:creationId xmlns:p14="http://schemas.microsoft.com/office/powerpoint/2010/main" val="32456750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34917-2F3A-7FE6-4BD2-BD6ED91AAADA}"/>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5E5BEB71-218B-AA8A-7F58-F96B224A8D37}"/>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02AFFD17-EFC6-E0B0-10E9-E200564662C2}"/>
              </a:ext>
            </a:extLst>
          </p:cNvPr>
          <p:cNvSpPr/>
          <p:nvPr/>
        </p:nvSpPr>
        <p:spPr>
          <a:xfrm>
            <a:off x="0" y="330904"/>
            <a:ext cx="6858000" cy="711512"/>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45B67FC5-C865-3FF7-F540-58297244EEC4}"/>
              </a:ext>
            </a:extLst>
          </p:cNvPr>
          <p:cNvSpPr txBox="1">
            <a:spLocks/>
          </p:cNvSpPr>
          <p:nvPr/>
        </p:nvSpPr>
        <p:spPr>
          <a:xfrm>
            <a:off x="97492" y="54504"/>
            <a:ext cx="6461759" cy="124021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Craft and Create</a:t>
            </a:r>
          </a:p>
        </p:txBody>
      </p:sp>
      <p:sp>
        <p:nvSpPr>
          <p:cNvPr id="11" name="TextBox 10">
            <a:extLst>
              <a:ext uri="{FF2B5EF4-FFF2-40B4-BE49-F238E27FC236}">
                <a16:creationId xmlns:a16="http://schemas.microsoft.com/office/drawing/2014/main" id="{8A9580BF-5FC3-7181-508F-07BF8B8614CC}"/>
              </a:ext>
            </a:extLst>
          </p:cNvPr>
          <p:cNvSpPr txBox="1"/>
          <p:nvPr/>
        </p:nvSpPr>
        <p:spPr>
          <a:xfrm>
            <a:off x="133149" y="1477112"/>
            <a:ext cx="6591702" cy="6524863"/>
          </a:xfrm>
          <a:prstGeom prst="rect">
            <a:avLst/>
          </a:prstGeom>
          <a:noFill/>
        </p:spPr>
        <p:txBody>
          <a:bodyPr wrap="square" rtlCol="0">
            <a:spAutoFit/>
          </a:bodyPr>
          <a:lstStyle/>
          <a:p>
            <a:pPr algn="just">
              <a:spcAft>
                <a:spcPts val="600"/>
              </a:spcAft>
            </a:pPr>
            <a:r>
              <a:rPr lang="en-US" sz="1400" b="1" dirty="0">
                <a:solidFill>
                  <a:srgbClr val="002060"/>
                </a:solidFill>
                <a:latin typeface="Calibri" panose="020F0502020204030204" pitchFamily="34" charset="0"/>
                <a:cs typeface="Calibri" panose="020F0502020204030204" pitchFamily="34" charset="0"/>
              </a:rPr>
              <a:t>Why?</a:t>
            </a: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Assessment is used to understand pupils’ progress in writing and to inform next steps in teaching. Ongoing formative assessment supports pupils during learning, while summative assessment provides a clear picture of progress over time. </a:t>
            </a:r>
            <a:r>
              <a:rPr lang="en-GB" sz="1400" dirty="0">
                <a:solidFill>
                  <a:srgbClr val="002060"/>
                </a:solidFill>
                <a:latin typeface="Calibri" panose="020F0502020204030204" pitchFamily="34" charset="0"/>
                <a:cs typeface="Calibri" panose="020F0502020204030204" pitchFamily="34" charset="0"/>
              </a:rPr>
              <a:t>Assessment is continuous and informs every stage of the writing process, ensuring teaching is responsive and closely matched to pupils’ needs.</a:t>
            </a:r>
            <a:endParaRPr lang="en-US" sz="1400" dirty="0">
              <a:solidFill>
                <a:srgbClr val="002060"/>
              </a:solidFill>
              <a:latin typeface="Calibri" panose="020F0502020204030204" pitchFamily="34" charset="0"/>
              <a:cs typeface="Calibri" panose="020F0502020204030204" pitchFamily="34" charset="0"/>
            </a:endParaRPr>
          </a:p>
          <a:p>
            <a:pPr fontAlgn="t">
              <a:spcAft>
                <a:spcPts val="600"/>
              </a:spcAft>
            </a:pPr>
            <a:r>
              <a:rPr lang="en-US" sz="1400" dirty="0">
                <a:solidFill>
                  <a:srgbClr val="002060"/>
                </a:solidFill>
                <a:latin typeface="Calibri" panose="020F0502020204030204" pitchFamily="34" charset="0"/>
                <a:cs typeface="Calibri" panose="020F0502020204030204" pitchFamily="34" charset="0"/>
              </a:rPr>
              <a:t>Assessment also helps identify pupils who need additional support and monitors pupils’ confidence and attitudes towards writing. </a:t>
            </a:r>
            <a:r>
              <a:rPr lang="en-GB" sz="1400" dirty="0">
                <a:solidFill>
                  <a:srgbClr val="002060"/>
                </a:solidFill>
                <a:latin typeface="Calibri" panose="020F0502020204030204" pitchFamily="34" charset="0"/>
                <a:cs typeface="Calibri" panose="020F0502020204030204" pitchFamily="34" charset="0"/>
              </a:rPr>
              <a:t>It supports consistency in expectations and a shared understanding of standards across classes, schools and the wider trust.</a:t>
            </a:r>
            <a:endParaRPr lang="en-US" sz="1400" dirty="0">
              <a:solidFill>
                <a:srgbClr val="002060"/>
              </a:solidFill>
              <a:latin typeface="Calibri" panose="020F0502020204030204" pitchFamily="34" charset="0"/>
              <a:cs typeface="Calibri" panose="020F0502020204030204" pitchFamily="34" charset="0"/>
            </a:endParaRPr>
          </a:p>
          <a:p>
            <a:pPr algn="just">
              <a:spcAft>
                <a:spcPts val="600"/>
              </a:spcAft>
            </a:pPr>
            <a:r>
              <a:rPr lang="en-US" sz="1400" b="1" dirty="0">
                <a:solidFill>
                  <a:srgbClr val="002060"/>
                </a:solidFill>
                <a:latin typeface="Calibri" panose="020F0502020204030204" pitchFamily="34" charset="0"/>
                <a:cs typeface="Calibri" panose="020F0502020204030204" pitchFamily="34" charset="0"/>
              </a:rPr>
              <a:t>How?</a:t>
            </a:r>
          </a:p>
          <a:p>
            <a:pPr>
              <a:spcAft>
                <a:spcPts val="600"/>
              </a:spcAft>
            </a:pPr>
            <a:r>
              <a:rPr lang="en-US" sz="1400" dirty="0">
                <a:solidFill>
                  <a:srgbClr val="002060"/>
                </a:solidFill>
                <a:latin typeface="Calibri" panose="020F0502020204030204" pitchFamily="34" charset="0"/>
                <a:cs typeface="Calibri" panose="020F0502020204030204" pitchFamily="34" charset="0"/>
              </a:rPr>
              <a:t>Most assessment of writing is formative and integrated into daily teaching. Teachers use observations, discussion, feedback, peer review and pupils’ reflections to identify strengths and areas for development and to adapt teaching accordingly. </a:t>
            </a:r>
            <a:r>
              <a:rPr lang="en-GB" sz="1400" dirty="0">
                <a:solidFill>
                  <a:srgbClr val="002060"/>
                </a:solidFill>
                <a:latin typeface="Calibri" panose="020F0502020204030204" pitchFamily="34" charset="0"/>
                <a:cs typeface="Calibri" panose="020F0502020204030204" pitchFamily="34" charset="0"/>
              </a:rPr>
              <a:t>Air Education AI may be used to support the review of writing, providing additional insight to inform teacher judgement while not replacing professional expertise.</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Pupils’ views of themselves as writers are also considered, as changes in confidence and motivation can inform future support and teaching decisions.</a:t>
            </a:r>
          </a:p>
          <a:p>
            <a:pPr>
              <a:spcAft>
                <a:spcPts val="600"/>
              </a:spcAft>
            </a:pPr>
            <a:r>
              <a:rPr lang="en-US" sz="1400" dirty="0">
                <a:solidFill>
                  <a:srgbClr val="002060"/>
                </a:solidFill>
                <a:latin typeface="Calibri" panose="020F0502020204030204" pitchFamily="34" charset="0"/>
                <a:cs typeface="Calibri" panose="020F0502020204030204" pitchFamily="34" charset="0"/>
              </a:rPr>
              <a:t>Summative assessment takes place at planned points, such as the end of a unit or term, to evaluate progress against agreed standards. At the end of each term, teachers use evidence‑gathering grids (EGGs) to review writing outcomes. </a:t>
            </a:r>
            <a:r>
              <a:rPr lang="en-GB" sz="1400" dirty="0">
                <a:solidFill>
                  <a:srgbClr val="002060"/>
                </a:solidFill>
                <a:latin typeface="Calibri" panose="020F0502020204030204" pitchFamily="34" charset="0"/>
                <a:cs typeface="Calibri" panose="020F0502020204030204" pitchFamily="34" charset="0"/>
              </a:rPr>
              <a:t>Air Education AI may support this process by enabling teachers to review writing against agreed criteria and support consistency of judgements.</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r>
              <a:rPr lang="en-US" sz="1400" dirty="0">
                <a:solidFill>
                  <a:srgbClr val="002060"/>
                </a:solidFill>
                <a:latin typeface="Calibri" panose="020F0502020204030204" pitchFamily="34" charset="0"/>
                <a:cs typeface="Calibri" panose="020F0502020204030204" pitchFamily="34" charset="0"/>
              </a:rPr>
              <a:t>Any key points identified feed directly into future planning and teaching, ensuring assessment informs next steps rather than sitting separately from learning. </a:t>
            </a:r>
            <a:r>
              <a:rPr lang="en-GB" sz="1400" dirty="0">
                <a:solidFill>
                  <a:srgbClr val="002060"/>
                </a:solidFill>
                <a:latin typeface="Calibri" panose="020F0502020204030204" pitchFamily="34" charset="0"/>
                <a:cs typeface="Calibri" panose="020F0502020204030204" pitchFamily="34" charset="0"/>
              </a:rPr>
              <a:t>In‑school and trust‑wide moderation, supported where appropriate by Air Education AI, ensures assessment is accurate, consistent and aligned across the trust.</a:t>
            </a:r>
            <a:endParaRPr lang="en-US" sz="1400" dirty="0">
              <a:solidFill>
                <a:srgbClr val="002060"/>
              </a:solidFill>
              <a:latin typeface="Calibri" panose="020F0502020204030204" pitchFamily="34" charset="0"/>
              <a:cs typeface="Calibri" panose="020F0502020204030204" pitchFamily="34" charset="0"/>
            </a:endParaRPr>
          </a:p>
          <a:p>
            <a:pPr>
              <a:spcAft>
                <a:spcPts val="600"/>
              </a:spcAft>
            </a:pPr>
            <a:endParaRPr lang="en-US" sz="1400" dirty="0">
              <a:solidFill>
                <a:srgbClr val="002060"/>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E7ADFF44-FD8B-8A4A-CCE0-EB0B7B029B96}"/>
              </a:ext>
            </a:extLst>
          </p:cNvPr>
          <p:cNvSpPr>
            <a:spLocks noGrp="1"/>
          </p:cNvSpPr>
          <p:nvPr>
            <p:ph type="sldNum" sz="quarter" idx="12"/>
          </p:nvPr>
        </p:nvSpPr>
        <p:spPr/>
        <p:txBody>
          <a:bodyPr/>
          <a:lstStyle/>
          <a:p>
            <a:fld id="{FDAC5580-7E25-4B18-AFD8-2B40AC086814}" type="slidenum">
              <a:rPr lang="en-GB" smtClean="0"/>
              <a:t>43</a:t>
            </a:fld>
            <a:endParaRPr lang="en-GB"/>
          </a:p>
        </p:txBody>
      </p:sp>
      <p:sp>
        <p:nvSpPr>
          <p:cNvPr id="10" name="TextBox 9">
            <a:extLst>
              <a:ext uri="{FF2B5EF4-FFF2-40B4-BE49-F238E27FC236}">
                <a16:creationId xmlns:a16="http://schemas.microsoft.com/office/drawing/2014/main" id="{45F99F19-A4A5-6382-7A2B-FD55573C1A80}"/>
              </a:ext>
            </a:extLst>
          </p:cNvPr>
          <p:cNvSpPr txBox="1"/>
          <p:nvPr/>
        </p:nvSpPr>
        <p:spPr>
          <a:xfrm>
            <a:off x="119400" y="1132283"/>
            <a:ext cx="5294331" cy="369332"/>
          </a:xfrm>
          <a:prstGeom prst="rect">
            <a:avLst/>
          </a:prstGeom>
          <a:noFill/>
        </p:spPr>
        <p:txBody>
          <a:bodyPr wrap="square" rtlCol="0">
            <a:spAutoFit/>
          </a:bodyPr>
          <a:lstStyle/>
          <a:p>
            <a:pPr>
              <a:spcAft>
                <a:spcPts val="600"/>
              </a:spcAft>
            </a:pPr>
            <a:r>
              <a:rPr lang="en-US" b="1" dirty="0">
                <a:solidFill>
                  <a:srgbClr val="002060"/>
                </a:solidFill>
                <a:latin typeface="Calibri" panose="020F0502020204030204" pitchFamily="34" charset="0"/>
                <a:cs typeface="Calibri" panose="020F0502020204030204" pitchFamily="34" charset="0"/>
              </a:rPr>
              <a:t>Assessment</a:t>
            </a:r>
          </a:p>
        </p:txBody>
      </p:sp>
      <p:sp>
        <p:nvSpPr>
          <p:cNvPr id="9" name="Oval 8">
            <a:extLst>
              <a:ext uri="{FF2B5EF4-FFF2-40B4-BE49-F238E27FC236}">
                <a16:creationId xmlns:a16="http://schemas.microsoft.com/office/drawing/2014/main" id="{90E7762C-83E6-6B04-9A1B-47D897E406C6}"/>
              </a:ext>
            </a:extLst>
          </p:cNvPr>
          <p:cNvSpPr/>
          <p:nvPr/>
        </p:nvSpPr>
        <p:spPr>
          <a:xfrm>
            <a:off x="5355292" y="124008"/>
            <a:ext cx="1301451" cy="1248475"/>
          </a:xfrm>
          <a:prstGeom prst="ellipse">
            <a:avLst/>
          </a:prstGeom>
          <a:solidFill>
            <a:schemeClr val="bg1">
              <a:lumMod val="85000"/>
            </a:schemeClr>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endParaRPr lang="en-US" dirty="0"/>
          </a:p>
        </p:txBody>
      </p:sp>
      <p:sp>
        <p:nvSpPr>
          <p:cNvPr id="12" name="Oval 11">
            <a:extLst>
              <a:ext uri="{FF2B5EF4-FFF2-40B4-BE49-F238E27FC236}">
                <a16:creationId xmlns:a16="http://schemas.microsoft.com/office/drawing/2014/main" id="{873CC7DC-23B7-8133-2E07-BEF71D3339F6}"/>
              </a:ext>
            </a:extLst>
          </p:cNvPr>
          <p:cNvSpPr/>
          <p:nvPr/>
        </p:nvSpPr>
        <p:spPr>
          <a:xfrm>
            <a:off x="5431536" y="197200"/>
            <a:ext cx="1168674" cy="1097519"/>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507F4AB3-14A3-CFE3-3AD2-F6B7AA4FF0C7}"/>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l="13264" t="4703" r="14074" b="19175"/>
          <a:stretch>
            <a:fillRect/>
          </a:stretch>
        </p:blipFill>
        <p:spPr>
          <a:xfrm>
            <a:off x="5614988" y="301829"/>
            <a:ext cx="847885" cy="888259"/>
          </a:xfrm>
          <a:prstGeom prst="rect">
            <a:avLst/>
          </a:prstGeom>
        </p:spPr>
      </p:pic>
      <p:sp>
        <p:nvSpPr>
          <p:cNvPr id="15" name="Oval 14">
            <a:extLst>
              <a:ext uri="{FF2B5EF4-FFF2-40B4-BE49-F238E27FC236}">
                <a16:creationId xmlns:a16="http://schemas.microsoft.com/office/drawing/2014/main" id="{83FCD982-079F-44D6-B4B2-25F8CB88C6B3}"/>
              </a:ext>
            </a:extLst>
          </p:cNvPr>
          <p:cNvSpPr/>
          <p:nvPr/>
        </p:nvSpPr>
        <p:spPr>
          <a:xfrm>
            <a:off x="5459662" y="8556096"/>
            <a:ext cx="1227220" cy="124766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AE2A24D3-A491-4888-B6A5-4F6A10A6204C}"/>
              </a:ext>
            </a:extLst>
          </p:cNvPr>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b="15543"/>
          <a:stretch>
            <a:fillRect/>
          </a:stretch>
        </p:blipFill>
        <p:spPr bwMode="auto">
          <a:xfrm>
            <a:off x="5560281" y="8627276"/>
            <a:ext cx="1109863" cy="100996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3774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F71D6-395C-4F47-EB22-97B92E740A6F}"/>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07A371FA-482F-199B-79DA-7FA0FD7CD006}"/>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B21F7DE8-E55F-3FDF-25CF-5D212F294CC8}"/>
              </a:ext>
            </a:extLst>
          </p:cNvPr>
          <p:cNvSpPr/>
          <p:nvPr/>
        </p:nvSpPr>
        <p:spPr>
          <a:xfrm>
            <a:off x="0" y="191449"/>
            <a:ext cx="6858000" cy="649799"/>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8704186A-FD12-4200-F440-BA26E8C3085B}"/>
              </a:ext>
            </a:extLst>
          </p:cNvPr>
          <p:cNvSpPr txBox="1">
            <a:spLocks/>
          </p:cNvSpPr>
          <p:nvPr/>
        </p:nvSpPr>
        <p:spPr>
          <a:xfrm>
            <a:off x="97492" y="-107416"/>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Key Stage 1 Planning</a:t>
            </a:r>
          </a:p>
        </p:txBody>
      </p:sp>
      <p:sp>
        <p:nvSpPr>
          <p:cNvPr id="5" name="Slide Number Placeholder 4">
            <a:extLst>
              <a:ext uri="{FF2B5EF4-FFF2-40B4-BE49-F238E27FC236}">
                <a16:creationId xmlns:a16="http://schemas.microsoft.com/office/drawing/2014/main" id="{64B6F0F5-4946-2B50-8FAB-C529D1BBF0A3}"/>
              </a:ext>
            </a:extLst>
          </p:cNvPr>
          <p:cNvSpPr>
            <a:spLocks noGrp="1"/>
          </p:cNvSpPr>
          <p:nvPr>
            <p:ph type="sldNum" sz="quarter" idx="12"/>
          </p:nvPr>
        </p:nvSpPr>
        <p:spPr/>
        <p:txBody>
          <a:bodyPr/>
          <a:lstStyle/>
          <a:p>
            <a:fld id="{FDAC5580-7E25-4B18-AFD8-2B40AC086814}" type="slidenum">
              <a:rPr lang="en-GB" smtClean="0"/>
              <a:t>44</a:t>
            </a:fld>
            <a:endParaRPr lang="en-GB"/>
          </a:p>
        </p:txBody>
      </p:sp>
      <p:pic>
        <p:nvPicPr>
          <p:cNvPr id="7" name="Picture 6">
            <a:extLst>
              <a:ext uri="{FF2B5EF4-FFF2-40B4-BE49-F238E27FC236}">
                <a16:creationId xmlns:a16="http://schemas.microsoft.com/office/drawing/2014/main" id="{FE0CE06C-B6C3-CA65-76D6-C0873EEC5F8B}"/>
              </a:ext>
            </a:extLst>
          </p:cNvPr>
          <p:cNvPicPr>
            <a:picLocks noChangeAspect="1"/>
          </p:cNvPicPr>
          <p:nvPr/>
        </p:nvPicPr>
        <p:blipFill>
          <a:blip r:embed="rId2"/>
          <a:stretch>
            <a:fillRect/>
          </a:stretch>
        </p:blipFill>
        <p:spPr>
          <a:xfrm rot="16200000">
            <a:off x="-691613" y="2043114"/>
            <a:ext cx="8320167" cy="6181559"/>
          </a:xfrm>
          <a:prstGeom prst="rect">
            <a:avLst/>
          </a:prstGeom>
        </p:spPr>
      </p:pic>
    </p:spTree>
    <p:extLst>
      <p:ext uri="{BB962C8B-B14F-4D97-AF65-F5344CB8AC3E}">
        <p14:creationId xmlns:p14="http://schemas.microsoft.com/office/powerpoint/2010/main" val="911649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87748-DFC1-03FC-8A66-A7D4CEAC22BD}"/>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51ED72A3-CB9E-267E-A5D7-90D788296476}"/>
              </a:ext>
            </a:extLst>
          </p:cNvPr>
          <p:cNvSpPr>
            <a:spLocks noGrp="1"/>
          </p:cNvSpPr>
          <p:nvPr>
            <p:ph type="title"/>
          </p:nvPr>
        </p:nvSpPr>
        <p:spPr>
          <a:xfrm>
            <a:off x="97492" y="124008"/>
            <a:ext cx="6461759" cy="1170711"/>
          </a:xfrm>
        </p:spPr>
        <p:txBody>
          <a:bodyPr/>
          <a:lstStyle/>
          <a:p>
            <a:r>
              <a:rPr lang="en-US" b="1" dirty="0">
                <a:solidFill>
                  <a:schemeClr val="bg1"/>
                </a:solidFill>
                <a:latin typeface="Calibri" panose="020F0502020204030204" pitchFamily="34" charset="0"/>
                <a:cs typeface="Calibri" panose="020F0502020204030204" pitchFamily="34" charset="0"/>
              </a:rPr>
              <a:t> </a:t>
            </a:r>
            <a:endParaRPr lang="en-GB" b="1" dirty="0">
              <a:solidFill>
                <a:schemeClr val="bg1"/>
              </a:solidFill>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6E12509D-C85D-9EFF-E899-55AF54CF1265}"/>
              </a:ext>
            </a:extLst>
          </p:cNvPr>
          <p:cNvSpPr/>
          <p:nvPr/>
        </p:nvSpPr>
        <p:spPr>
          <a:xfrm>
            <a:off x="0" y="262197"/>
            <a:ext cx="6858000" cy="697923"/>
          </a:xfrm>
          <a:prstGeom prst="rect">
            <a:avLst/>
          </a:prstGeom>
          <a:gradFill>
            <a:gsLst>
              <a:gs pos="0">
                <a:schemeClr val="accent1">
                  <a:lumMod val="67000"/>
                </a:schemeClr>
              </a:gs>
              <a:gs pos="48000">
                <a:schemeClr val="accent1">
                  <a:lumMod val="97000"/>
                  <a:lumOff val="3000"/>
                </a:schemeClr>
              </a:gs>
              <a:gs pos="100000">
                <a:schemeClr val="accent1">
                  <a:lumMod val="60000"/>
                  <a:lumOff val="40000"/>
                </a:schemeClr>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itle 1">
            <a:extLst>
              <a:ext uri="{FF2B5EF4-FFF2-40B4-BE49-F238E27FC236}">
                <a16:creationId xmlns:a16="http://schemas.microsoft.com/office/drawing/2014/main" id="{3868D1F3-8D86-768B-8156-BB4EB32FB8DC}"/>
              </a:ext>
            </a:extLst>
          </p:cNvPr>
          <p:cNvSpPr txBox="1">
            <a:spLocks/>
          </p:cNvSpPr>
          <p:nvPr/>
        </p:nvSpPr>
        <p:spPr>
          <a:xfrm>
            <a:off x="97492" y="-14998"/>
            <a:ext cx="6461759" cy="130971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2000" b="1" dirty="0">
                <a:solidFill>
                  <a:schemeClr val="bg1"/>
                </a:solidFill>
                <a:latin typeface="Calibri" panose="020F0502020204030204" pitchFamily="34" charset="0"/>
                <a:cs typeface="Calibri" panose="020F0502020204030204" pitchFamily="34" charset="0"/>
              </a:rPr>
              <a:t>Key Stage 2 Planning</a:t>
            </a:r>
          </a:p>
        </p:txBody>
      </p:sp>
      <p:sp>
        <p:nvSpPr>
          <p:cNvPr id="2" name="Slide Number Placeholder 1">
            <a:extLst>
              <a:ext uri="{FF2B5EF4-FFF2-40B4-BE49-F238E27FC236}">
                <a16:creationId xmlns:a16="http://schemas.microsoft.com/office/drawing/2014/main" id="{7B78F111-9301-25A9-CC13-A2535B6B2C28}"/>
              </a:ext>
            </a:extLst>
          </p:cNvPr>
          <p:cNvSpPr>
            <a:spLocks noGrp="1"/>
          </p:cNvSpPr>
          <p:nvPr>
            <p:ph type="sldNum" sz="quarter" idx="12"/>
          </p:nvPr>
        </p:nvSpPr>
        <p:spPr/>
        <p:txBody>
          <a:bodyPr/>
          <a:lstStyle/>
          <a:p>
            <a:fld id="{FDAC5580-7E25-4B18-AFD8-2B40AC086814}" type="slidenum">
              <a:rPr lang="en-GB" smtClean="0"/>
              <a:t>45</a:t>
            </a:fld>
            <a:endParaRPr lang="en-GB"/>
          </a:p>
        </p:txBody>
      </p:sp>
      <p:pic>
        <p:nvPicPr>
          <p:cNvPr id="7" name="Picture 6">
            <a:extLst>
              <a:ext uri="{FF2B5EF4-FFF2-40B4-BE49-F238E27FC236}">
                <a16:creationId xmlns:a16="http://schemas.microsoft.com/office/drawing/2014/main" id="{FD293C22-F53B-37C4-8BAA-CA2520FB026E}"/>
              </a:ext>
            </a:extLst>
          </p:cNvPr>
          <p:cNvPicPr>
            <a:picLocks noChangeAspect="1"/>
          </p:cNvPicPr>
          <p:nvPr/>
        </p:nvPicPr>
        <p:blipFill>
          <a:blip r:embed="rId2"/>
          <a:stretch>
            <a:fillRect/>
          </a:stretch>
        </p:blipFill>
        <p:spPr>
          <a:xfrm rot="16200000">
            <a:off x="-784473" y="2161313"/>
            <a:ext cx="8426945" cy="6024559"/>
          </a:xfrm>
          <a:prstGeom prst="rect">
            <a:avLst/>
          </a:prstGeom>
        </p:spPr>
      </p:pic>
    </p:spTree>
    <p:extLst>
      <p:ext uri="{BB962C8B-B14F-4D97-AF65-F5344CB8AC3E}">
        <p14:creationId xmlns:p14="http://schemas.microsoft.com/office/powerpoint/2010/main" val="3724618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3497</TotalTime>
  <Words>9596</Words>
  <Application>Microsoft Office PowerPoint</Application>
  <PresentationFormat>A4 Paper (210x297 mm)</PresentationFormat>
  <Paragraphs>487</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Aptos</vt:lpstr>
      <vt:lpstr>Aptos Display</vt:lpstr>
      <vt:lpstr>Arial</vt:lpstr>
      <vt:lpstr>Calibri</vt:lpstr>
      <vt:lpstr>Cambria</vt:lpstr>
      <vt:lpstr>Symbol</vt:lpstr>
      <vt:lpstr>Times New Roman</vt:lpstr>
      <vt:lpstr>Office Theme</vt:lpstr>
      <vt:lpstr>PowerPoint Presentation</vt:lpstr>
      <vt:lpstr>PowerPoint Presentation</vt:lpstr>
      <vt:lpstr>TPAT Writing Curriculum Principles</vt:lpstr>
      <vt:lpstr>PowerPoint Presentation</vt:lpstr>
      <vt:lpstr>TPAT Writing Curriculum Process</vt:lpstr>
      <vt:lpstr> </vt:lpstr>
      <vt:lpstr> </vt:lpstr>
      <vt:lpstr> </vt:lpstr>
      <vt:lpstr> </vt:lpstr>
      <vt:lpstr>Key Stage 1 Unit Structure</vt:lpstr>
      <vt:lpstr>Key Stage 2 Unit Structure</vt:lpstr>
      <vt:lpstr>Key Stage 1 – Daily Dictation</vt:lpstr>
      <vt:lpstr>Key Stage 1 – Daily Dictation</vt:lpstr>
      <vt:lpstr>Key Stage 2 Key Skills</vt:lpstr>
      <vt:lpstr>Key Stage 2 Key Skills</vt:lpstr>
      <vt:lpstr> </vt:lpstr>
      <vt:lpstr> </vt:lpstr>
      <vt:lpstr>Handwriting</vt:lpstr>
      <vt:lpstr>Spelling</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 Dennis - Headteacher</dc:creator>
  <cp:lastModifiedBy>St Dennis - Headteacher</cp:lastModifiedBy>
  <cp:revision>38</cp:revision>
  <cp:lastPrinted>2026-06-30T14:56:55Z</cp:lastPrinted>
  <dcterms:created xsi:type="dcterms:W3CDTF">2026-04-12T20:59:25Z</dcterms:created>
  <dcterms:modified xsi:type="dcterms:W3CDTF">2026-07-02T21:03:46Z</dcterms:modified>
</cp:coreProperties>
</file>