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56" r:id="rId5"/>
  </p:sldIdLst>
  <p:sldSz cx="9601200" cy="12801600" type="A3"/>
  <p:notesSz cx="6889750"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41" userDrawn="1">
          <p15:clr>
            <a:srgbClr val="A4A3A4"/>
          </p15:clr>
        </p15:guide>
        <p15:guide id="2" pos="306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C80"/>
    <a:srgbClr val="007A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ED8D9E-D067-4352-8892-9C2EA0CBAFB0}" v="1" dt="2021-10-27T08:40:34.208"/>
    <p1510:client id="{FFC9CE40-4709-4BC3-9405-838F406955A8}" v="183" dt="2021-10-26T19:14:35.3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059" autoAdjust="0"/>
    <p:restoredTop sz="94206" autoAdjust="0"/>
  </p:normalViewPr>
  <p:slideViewPr>
    <p:cSldViewPr snapToGrid="0" showGuides="1">
      <p:cViewPr>
        <p:scale>
          <a:sx n="70" d="100"/>
          <a:sy n="70" d="100"/>
        </p:scale>
        <p:origin x="2102" y="-197"/>
      </p:cViewPr>
      <p:guideLst>
        <p:guide orient="horz" pos="3941"/>
        <p:guide pos="306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thy Brokenshire" userId="390d1029-666f-47ac-9caa-80805605347f" providerId="ADAL" clId="{FFC9CE40-4709-4BC3-9405-838F406955A8}"/>
    <pc:docChg chg="undo custSel modSld">
      <pc:chgData name="Cathy Brokenshire" userId="390d1029-666f-47ac-9caa-80805605347f" providerId="ADAL" clId="{FFC9CE40-4709-4BC3-9405-838F406955A8}" dt="2021-10-26T19:14:47.382" v="1770" actId="20577"/>
      <pc:docMkLst>
        <pc:docMk/>
      </pc:docMkLst>
      <pc:sldChg chg="addSp delSp modSp mod">
        <pc:chgData name="Cathy Brokenshire" userId="390d1029-666f-47ac-9caa-80805605347f" providerId="ADAL" clId="{FFC9CE40-4709-4BC3-9405-838F406955A8}" dt="2021-10-26T19:14:47.382" v="1770" actId="20577"/>
        <pc:sldMkLst>
          <pc:docMk/>
          <pc:sldMk cId="301726593" sldId="256"/>
        </pc:sldMkLst>
        <pc:spChg chg="add del mod ord">
          <ac:chgData name="Cathy Brokenshire" userId="390d1029-666f-47ac-9caa-80805605347f" providerId="ADAL" clId="{FFC9CE40-4709-4BC3-9405-838F406955A8}" dt="2021-10-26T17:26:19.421" v="749" actId="478"/>
          <ac:spMkLst>
            <pc:docMk/>
            <pc:sldMk cId="301726593" sldId="256"/>
            <ac:spMk id="2" creationId="{51A7B003-A023-481F-9251-67E1389787C8}"/>
          </ac:spMkLst>
        </pc:spChg>
        <pc:spChg chg="mod ord">
          <ac:chgData name="Cathy Brokenshire" userId="390d1029-666f-47ac-9caa-80805605347f" providerId="ADAL" clId="{FFC9CE40-4709-4BC3-9405-838F406955A8}" dt="2021-10-26T19:04:01.864" v="1628" actId="1076"/>
          <ac:spMkLst>
            <pc:docMk/>
            <pc:sldMk cId="301726593" sldId="256"/>
            <ac:spMk id="22" creationId="{B85D31BE-9BE0-3341-86C3-0BFD563EAA1B}"/>
          </ac:spMkLst>
        </pc:spChg>
        <pc:spChg chg="add del mod">
          <ac:chgData name="Cathy Brokenshire" userId="390d1029-666f-47ac-9caa-80805605347f" providerId="ADAL" clId="{FFC9CE40-4709-4BC3-9405-838F406955A8}" dt="2021-10-26T17:11:03.013" v="372" actId="478"/>
          <ac:spMkLst>
            <pc:docMk/>
            <pc:sldMk cId="301726593" sldId="256"/>
            <ac:spMk id="34" creationId="{BC302E31-5AC5-4593-8157-DA779002B875}"/>
          </ac:spMkLst>
        </pc:spChg>
        <pc:spChg chg="add del mod">
          <ac:chgData name="Cathy Brokenshire" userId="390d1029-666f-47ac-9caa-80805605347f" providerId="ADAL" clId="{FFC9CE40-4709-4BC3-9405-838F406955A8}" dt="2021-10-26T17:49:13.130" v="903" actId="478"/>
          <ac:spMkLst>
            <pc:docMk/>
            <pc:sldMk cId="301726593" sldId="256"/>
            <ac:spMk id="58" creationId="{79AC03E1-81EF-45E2-93FB-BC332384C3ED}"/>
          </ac:spMkLst>
        </pc:spChg>
        <pc:spChg chg="del">
          <ac:chgData name="Cathy Brokenshire" userId="390d1029-666f-47ac-9caa-80805605347f" providerId="ADAL" clId="{FFC9CE40-4709-4BC3-9405-838F406955A8}" dt="2021-10-26T19:03:37.934" v="1624" actId="478"/>
          <ac:spMkLst>
            <pc:docMk/>
            <pc:sldMk cId="301726593" sldId="256"/>
            <ac:spMk id="126" creationId="{7F00163B-8BDB-AF44-A463-AD1ACB8794F0}"/>
          </ac:spMkLst>
        </pc:spChg>
        <pc:spChg chg="del">
          <ac:chgData name="Cathy Brokenshire" userId="390d1029-666f-47ac-9caa-80805605347f" providerId="ADAL" clId="{FFC9CE40-4709-4BC3-9405-838F406955A8}" dt="2021-10-26T16:41:33.195" v="73" actId="478"/>
          <ac:spMkLst>
            <pc:docMk/>
            <pc:sldMk cId="301726593" sldId="256"/>
            <ac:spMk id="135" creationId="{37B165B7-AACB-3A4C-A89C-5FD028A89864}"/>
          </ac:spMkLst>
        </pc:spChg>
        <pc:spChg chg="del">
          <ac:chgData name="Cathy Brokenshire" userId="390d1029-666f-47ac-9caa-80805605347f" providerId="ADAL" clId="{FFC9CE40-4709-4BC3-9405-838F406955A8}" dt="2021-10-26T17:44:49.207" v="835" actId="478"/>
          <ac:spMkLst>
            <pc:docMk/>
            <pc:sldMk cId="301726593" sldId="256"/>
            <ac:spMk id="137" creationId="{F4A3E031-B76D-D04F-8233-8F8B5D2D3BA2}"/>
          </ac:spMkLst>
        </pc:spChg>
        <pc:spChg chg="del">
          <ac:chgData name="Cathy Brokenshire" userId="390d1029-666f-47ac-9caa-80805605347f" providerId="ADAL" clId="{FFC9CE40-4709-4BC3-9405-838F406955A8}" dt="2021-10-26T16:41:46.540" v="78" actId="478"/>
          <ac:spMkLst>
            <pc:docMk/>
            <pc:sldMk cId="301726593" sldId="256"/>
            <ac:spMk id="145" creationId="{9841ED42-4045-4516-9C4C-3886DDF18850}"/>
          </ac:spMkLst>
        </pc:spChg>
        <pc:spChg chg="mod">
          <ac:chgData name="Cathy Brokenshire" userId="390d1029-666f-47ac-9caa-80805605347f" providerId="ADAL" clId="{FFC9CE40-4709-4BC3-9405-838F406955A8}" dt="2021-10-26T19:14:47.382" v="1770" actId="20577"/>
          <ac:spMkLst>
            <pc:docMk/>
            <pc:sldMk cId="301726593" sldId="256"/>
            <ac:spMk id="157" creationId="{00000000-0000-0000-0000-000000000000}"/>
          </ac:spMkLst>
        </pc:spChg>
        <pc:spChg chg="del">
          <ac:chgData name="Cathy Brokenshire" userId="390d1029-666f-47ac-9caa-80805605347f" providerId="ADAL" clId="{FFC9CE40-4709-4BC3-9405-838F406955A8}" dt="2021-10-26T16:41:22.596" v="69" actId="478"/>
          <ac:spMkLst>
            <pc:docMk/>
            <pc:sldMk cId="301726593" sldId="256"/>
            <ac:spMk id="165" creationId="{539F0BC1-B4FD-4982-80B8-9F10A0C17879}"/>
          </ac:spMkLst>
        </pc:spChg>
        <pc:spChg chg="del">
          <ac:chgData name="Cathy Brokenshire" userId="390d1029-666f-47ac-9caa-80805605347f" providerId="ADAL" clId="{FFC9CE40-4709-4BC3-9405-838F406955A8}" dt="2021-10-26T16:42:00.374" v="84" actId="478"/>
          <ac:spMkLst>
            <pc:docMk/>
            <pc:sldMk cId="301726593" sldId="256"/>
            <ac:spMk id="167" creationId="{73236C4A-809E-49D5-80F3-53BAC010853F}"/>
          </ac:spMkLst>
        </pc:spChg>
        <pc:spChg chg="mod">
          <ac:chgData name="Cathy Brokenshire" userId="390d1029-666f-47ac-9caa-80805605347f" providerId="ADAL" clId="{FFC9CE40-4709-4BC3-9405-838F406955A8}" dt="2021-10-26T18:49:19.548" v="1469" actId="1076"/>
          <ac:spMkLst>
            <pc:docMk/>
            <pc:sldMk cId="301726593" sldId="256"/>
            <ac:spMk id="171" creationId="{00000000-0000-0000-0000-000000000000}"/>
          </ac:spMkLst>
        </pc:spChg>
        <pc:spChg chg="del">
          <ac:chgData name="Cathy Brokenshire" userId="390d1029-666f-47ac-9caa-80805605347f" providerId="ADAL" clId="{FFC9CE40-4709-4BC3-9405-838F406955A8}" dt="2021-10-26T16:41:29.603" v="72" actId="478"/>
          <ac:spMkLst>
            <pc:docMk/>
            <pc:sldMk cId="301726593" sldId="256"/>
            <ac:spMk id="177" creationId="{7F4E8630-AA71-465D-B17C-A19AB483828E}"/>
          </ac:spMkLst>
        </pc:spChg>
        <pc:spChg chg="del">
          <ac:chgData name="Cathy Brokenshire" userId="390d1029-666f-47ac-9caa-80805605347f" providerId="ADAL" clId="{FFC9CE40-4709-4BC3-9405-838F406955A8}" dt="2021-10-26T16:41:49.587" v="79" actId="478"/>
          <ac:spMkLst>
            <pc:docMk/>
            <pc:sldMk cId="301726593" sldId="256"/>
            <ac:spMk id="184" creationId="{0EF529A8-7BC9-4E1F-9744-237A012CC1E6}"/>
          </ac:spMkLst>
        </pc:spChg>
        <pc:spChg chg="add del mod">
          <ac:chgData name="Cathy Brokenshire" userId="390d1029-666f-47ac-9caa-80805605347f" providerId="ADAL" clId="{FFC9CE40-4709-4BC3-9405-838F406955A8}" dt="2021-10-26T17:25:12.839" v="725" actId="478"/>
          <ac:spMkLst>
            <pc:docMk/>
            <pc:sldMk cId="301726593" sldId="256"/>
            <ac:spMk id="185" creationId="{FAA74F2E-CB3A-414C-81F1-EBD512EB33CE}"/>
          </ac:spMkLst>
        </pc:spChg>
        <pc:spChg chg="del mod">
          <ac:chgData name="Cathy Brokenshire" userId="390d1029-666f-47ac-9caa-80805605347f" providerId="ADAL" clId="{FFC9CE40-4709-4BC3-9405-838F406955A8}" dt="2021-10-26T16:42:08.566" v="88" actId="478"/>
          <ac:spMkLst>
            <pc:docMk/>
            <pc:sldMk cId="301726593" sldId="256"/>
            <ac:spMk id="194" creationId="{A3CF0F96-0B2B-4345-8DF0-7EE2FB0A3AD5}"/>
          </ac:spMkLst>
        </pc:spChg>
        <pc:spChg chg="add del mod">
          <ac:chgData name="Cathy Brokenshire" userId="390d1029-666f-47ac-9caa-80805605347f" providerId="ADAL" clId="{FFC9CE40-4709-4BC3-9405-838F406955A8}" dt="2021-10-26T17:25:19.729" v="728" actId="478"/>
          <ac:spMkLst>
            <pc:docMk/>
            <pc:sldMk cId="301726593" sldId="256"/>
            <ac:spMk id="196" creationId="{A468365B-CB0C-4DE3-9F81-1E9B25D12FA8}"/>
          </ac:spMkLst>
        </pc:spChg>
        <pc:spChg chg="del">
          <ac:chgData name="Cathy Brokenshire" userId="390d1029-666f-47ac-9caa-80805605347f" providerId="ADAL" clId="{FFC9CE40-4709-4BC3-9405-838F406955A8}" dt="2021-10-26T16:41:43.864" v="77" actId="478"/>
          <ac:spMkLst>
            <pc:docMk/>
            <pc:sldMk cId="301726593" sldId="256"/>
            <ac:spMk id="198" creationId="{F70536F6-2B64-4B1D-B8CF-1A454F89D7CD}"/>
          </ac:spMkLst>
        </pc:spChg>
        <pc:spChg chg="add del mod">
          <ac:chgData name="Cathy Brokenshire" userId="390d1029-666f-47ac-9caa-80805605347f" providerId="ADAL" clId="{FFC9CE40-4709-4BC3-9405-838F406955A8}" dt="2021-10-26T17:46:57.018" v="866" actId="478"/>
          <ac:spMkLst>
            <pc:docMk/>
            <pc:sldMk cId="301726593" sldId="256"/>
            <ac:spMk id="199" creationId="{7E39C553-5447-45BB-AA2A-D0DED610F908}"/>
          </ac:spMkLst>
        </pc:spChg>
        <pc:spChg chg="del">
          <ac:chgData name="Cathy Brokenshire" userId="390d1029-666f-47ac-9caa-80805605347f" providerId="ADAL" clId="{FFC9CE40-4709-4BC3-9405-838F406955A8}" dt="2021-10-26T16:41:57.733" v="83" actId="478"/>
          <ac:spMkLst>
            <pc:docMk/>
            <pc:sldMk cId="301726593" sldId="256"/>
            <ac:spMk id="201" creationId="{73EE37CC-FCF0-4DFC-91FC-FB5589F8E1C9}"/>
          </ac:spMkLst>
        </pc:spChg>
        <pc:spChg chg="del">
          <ac:chgData name="Cathy Brokenshire" userId="390d1029-666f-47ac-9caa-80805605347f" providerId="ADAL" clId="{FFC9CE40-4709-4BC3-9405-838F406955A8}" dt="2021-10-26T16:42:29.567" v="90" actId="478"/>
          <ac:spMkLst>
            <pc:docMk/>
            <pc:sldMk cId="301726593" sldId="256"/>
            <ac:spMk id="202" creationId="{0B756B8E-666A-4759-860D-1D250D461DE7}"/>
          </ac:spMkLst>
        </pc:spChg>
        <pc:spChg chg="add del mod">
          <ac:chgData name="Cathy Brokenshire" userId="390d1029-666f-47ac-9caa-80805605347f" providerId="ADAL" clId="{FFC9CE40-4709-4BC3-9405-838F406955A8}" dt="2021-10-26T17:24:47.761" v="718" actId="478"/>
          <ac:spMkLst>
            <pc:docMk/>
            <pc:sldMk cId="301726593" sldId="256"/>
            <ac:spMk id="206" creationId="{4D89CAF3-9C26-41A3-8783-FF53B507BB4C}"/>
          </ac:spMkLst>
        </pc:spChg>
        <pc:spChg chg="add del mod">
          <ac:chgData name="Cathy Brokenshire" userId="390d1029-666f-47ac-9caa-80805605347f" providerId="ADAL" clId="{FFC9CE40-4709-4BC3-9405-838F406955A8}" dt="2021-10-26T17:24:56.901" v="721" actId="478"/>
          <ac:spMkLst>
            <pc:docMk/>
            <pc:sldMk cId="301726593" sldId="256"/>
            <ac:spMk id="207" creationId="{B11A1243-0CE1-4468-B052-860D7C1EE03D}"/>
          </ac:spMkLst>
        </pc:spChg>
        <pc:spChg chg="add del mod">
          <ac:chgData name="Cathy Brokenshire" userId="390d1029-666f-47ac-9caa-80805605347f" providerId="ADAL" clId="{FFC9CE40-4709-4BC3-9405-838F406955A8}" dt="2021-10-26T17:26:11.927" v="747" actId="478"/>
          <ac:spMkLst>
            <pc:docMk/>
            <pc:sldMk cId="301726593" sldId="256"/>
            <ac:spMk id="210" creationId="{51809C55-57EF-4AE6-9B46-004318B6235F}"/>
          </ac:spMkLst>
        </pc:spChg>
        <pc:spChg chg="add del mod">
          <ac:chgData name="Cathy Brokenshire" userId="390d1029-666f-47ac-9caa-80805605347f" providerId="ADAL" clId="{FFC9CE40-4709-4BC3-9405-838F406955A8}" dt="2021-10-26T17:25:09.436" v="723" actId="478"/>
          <ac:spMkLst>
            <pc:docMk/>
            <pc:sldMk cId="301726593" sldId="256"/>
            <ac:spMk id="214" creationId="{CC822858-F5EC-4848-A9DC-C78B686BBB42}"/>
          </ac:spMkLst>
        </pc:spChg>
        <pc:spChg chg="add del mod">
          <ac:chgData name="Cathy Brokenshire" userId="390d1029-666f-47ac-9caa-80805605347f" providerId="ADAL" clId="{FFC9CE40-4709-4BC3-9405-838F406955A8}" dt="2021-10-26T17:49:10.079" v="902" actId="478"/>
          <ac:spMkLst>
            <pc:docMk/>
            <pc:sldMk cId="301726593" sldId="256"/>
            <ac:spMk id="227" creationId="{55379576-6217-4D5F-AA90-9600C9F26221}"/>
          </ac:spMkLst>
        </pc:spChg>
        <pc:spChg chg="add del mod">
          <ac:chgData name="Cathy Brokenshire" userId="390d1029-666f-47ac-9caa-80805605347f" providerId="ADAL" clId="{FFC9CE40-4709-4BC3-9405-838F406955A8}" dt="2021-10-26T17:49:09.332" v="901" actId="478"/>
          <ac:spMkLst>
            <pc:docMk/>
            <pc:sldMk cId="301726593" sldId="256"/>
            <ac:spMk id="228" creationId="{B1263808-3BC2-4658-88E2-4C6427AE366D}"/>
          </ac:spMkLst>
        </pc:spChg>
        <pc:spChg chg="add del mod">
          <ac:chgData name="Cathy Brokenshire" userId="390d1029-666f-47ac-9caa-80805605347f" providerId="ADAL" clId="{FFC9CE40-4709-4BC3-9405-838F406955A8}" dt="2021-10-26T17:49:08.641" v="900" actId="478"/>
          <ac:spMkLst>
            <pc:docMk/>
            <pc:sldMk cId="301726593" sldId="256"/>
            <ac:spMk id="229" creationId="{369F40FC-4880-433C-AD57-7EAFA39BAD0B}"/>
          </ac:spMkLst>
        </pc:spChg>
        <pc:spChg chg="add del mod">
          <ac:chgData name="Cathy Brokenshire" userId="390d1029-666f-47ac-9caa-80805605347f" providerId="ADAL" clId="{FFC9CE40-4709-4BC3-9405-838F406955A8}" dt="2021-10-26T17:49:07.861" v="899" actId="478"/>
          <ac:spMkLst>
            <pc:docMk/>
            <pc:sldMk cId="301726593" sldId="256"/>
            <ac:spMk id="230" creationId="{0CD6E7E5-6B49-460B-87DD-52E624021DAD}"/>
          </ac:spMkLst>
        </pc:spChg>
        <pc:spChg chg="add mod">
          <ac:chgData name="Cathy Brokenshire" userId="390d1029-666f-47ac-9caa-80805605347f" providerId="ADAL" clId="{FFC9CE40-4709-4BC3-9405-838F406955A8}" dt="2021-10-26T17:52:29.688" v="987" actId="1582"/>
          <ac:spMkLst>
            <pc:docMk/>
            <pc:sldMk cId="301726593" sldId="256"/>
            <ac:spMk id="231" creationId="{F593655A-86BA-4C3A-B7D1-4B4AEC777685}"/>
          </ac:spMkLst>
        </pc:spChg>
        <pc:spChg chg="del">
          <ac:chgData name="Cathy Brokenshire" userId="390d1029-666f-47ac-9caa-80805605347f" providerId="ADAL" clId="{FFC9CE40-4709-4BC3-9405-838F406955A8}" dt="2021-10-26T16:42:35.120" v="93" actId="478"/>
          <ac:spMkLst>
            <pc:docMk/>
            <pc:sldMk cId="301726593" sldId="256"/>
            <ac:spMk id="233" creationId="{F22163BA-DA26-4F46-A1B1-62F0A4E1E0FA}"/>
          </ac:spMkLst>
        </pc:spChg>
        <pc:spChg chg="del">
          <ac:chgData name="Cathy Brokenshire" userId="390d1029-666f-47ac-9caa-80805605347f" providerId="ADAL" clId="{FFC9CE40-4709-4BC3-9405-838F406955A8}" dt="2021-10-26T16:42:40.048" v="95" actId="478"/>
          <ac:spMkLst>
            <pc:docMk/>
            <pc:sldMk cId="301726593" sldId="256"/>
            <ac:spMk id="235" creationId="{6DA2DC0C-F8C7-43B7-9B97-057A5C64D201}"/>
          </ac:spMkLst>
        </pc:spChg>
        <pc:spChg chg="add del mod">
          <ac:chgData name="Cathy Brokenshire" userId="390d1029-666f-47ac-9caa-80805605347f" providerId="ADAL" clId="{FFC9CE40-4709-4BC3-9405-838F406955A8}" dt="2021-10-26T17:48:29.304" v="893" actId="478"/>
          <ac:spMkLst>
            <pc:docMk/>
            <pc:sldMk cId="301726593" sldId="256"/>
            <ac:spMk id="236" creationId="{E8BF5413-FBED-425B-B355-BBE19C933364}"/>
          </ac:spMkLst>
        </pc:spChg>
        <pc:spChg chg="add mod">
          <ac:chgData name="Cathy Brokenshire" userId="390d1029-666f-47ac-9caa-80805605347f" providerId="ADAL" clId="{FFC9CE40-4709-4BC3-9405-838F406955A8}" dt="2021-10-26T17:54:05.645" v="1001" actId="1076"/>
          <ac:spMkLst>
            <pc:docMk/>
            <pc:sldMk cId="301726593" sldId="256"/>
            <ac:spMk id="238" creationId="{069AFC14-8F92-41BD-9610-4A701536B1AE}"/>
          </ac:spMkLst>
        </pc:spChg>
        <pc:spChg chg="del">
          <ac:chgData name="Cathy Brokenshire" userId="390d1029-666f-47ac-9caa-80805605347f" providerId="ADAL" clId="{FFC9CE40-4709-4BC3-9405-838F406955A8}" dt="2021-10-26T16:42:44.932" v="97" actId="478"/>
          <ac:spMkLst>
            <pc:docMk/>
            <pc:sldMk cId="301726593" sldId="256"/>
            <ac:spMk id="239" creationId="{30D52E23-DFF3-41AC-8BC3-316180ADFA39}"/>
          </ac:spMkLst>
        </pc:spChg>
        <pc:spChg chg="add mod ord">
          <ac:chgData name="Cathy Brokenshire" userId="390d1029-666f-47ac-9caa-80805605347f" providerId="ADAL" clId="{FFC9CE40-4709-4BC3-9405-838F406955A8}" dt="2021-10-26T17:54:12.230" v="1003" actId="1076"/>
          <ac:spMkLst>
            <pc:docMk/>
            <pc:sldMk cId="301726593" sldId="256"/>
            <ac:spMk id="240" creationId="{166FEE20-E877-444B-BC8D-5489B7BC9650}"/>
          </ac:spMkLst>
        </pc:spChg>
        <pc:spChg chg="add mod">
          <ac:chgData name="Cathy Brokenshire" userId="390d1029-666f-47ac-9caa-80805605347f" providerId="ADAL" clId="{FFC9CE40-4709-4BC3-9405-838F406955A8}" dt="2021-10-26T17:54:09.855" v="1002" actId="1076"/>
          <ac:spMkLst>
            <pc:docMk/>
            <pc:sldMk cId="301726593" sldId="256"/>
            <ac:spMk id="241" creationId="{E74F379D-D376-48FD-A0A7-9005F5BA0743}"/>
          </ac:spMkLst>
        </pc:spChg>
        <pc:spChg chg="del">
          <ac:chgData name="Cathy Brokenshire" userId="390d1029-666f-47ac-9caa-80805605347f" providerId="ADAL" clId="{FFC9CE40-4709-4BC3-9405-838F406955A8}" dt="2021-10-26T16:42:50.528" v="99" actId="478"/>
          <ac:spMkLst>
            <pc:docMk/>
            <pc:sldMk cId="301726593" sldId="256"/>
            <ac:spMk id="247" creationId="{06500622-A118-4D27-9993-01643E91D0BF}"/>
          </ac:spMkLst>
        </pc:spChg>
        <pc:spChg chg="add mod">
          <ac:chgData name="Cathy Brokenshire" userId="390d1029-666f-47ac-9caa-80805605347f" providerId="ADAL" clId="{FFC9CE40-4709-4BC3-9405-838F406955A8}" dt="2021-10-26T17:54:52.246" v="1010" actId="1076"/>
          <ac:spMkLst>
            <pc:docMk/>
            <pc:sldMk cId="301726593" sldId="256"/>
            <ac:spMk id="248" creationId="{785A3C5D-7726-43E6-8B54-948B0227E950}"/>
          </ac:spMkLst>
        </pc:spChg>
        <pc:spChg chg="del">
          <ac:chgData name="Cathy Brokenshire" userId="390d1029-666f-47ac-9caa-80805605347f" providerId="ADAL" clId="{FFC9CE40-4709-4BC3-9405-838F406955A8}" dt="2021-10-26T16:42:54.983" v="101" actId="478"/>
          <ac:spMkLst>
            <pc:docMk/>
            <pc:sldMk cId="301726593" sldId="256"/>
            <ac:spMk id="249" creationId="{09133890-CAC7-4C79-8230-35F77D3BDE53}"/>
          </ac:spMkLst>
        </pc:spChg>
        <pc:spChg chg="add mod">
          <ac:chgData name="Cathy Brokenshire" userId="390d1029-666f-47ac-9caa-80805605347f" providerId="ADAL" clId="{FFC9CE40-4709-4BC3-9405-838F406955A8}" dt="2021-10-26T17:53:00.070" v="992" actId="1582"/>
          <ac:spMkLst>
            <pc:docMk/>
            <pc:sldMk cId="301726593" sldId="256"/>
            <ac:spMk id="250" creationId="{5EB6B4AB-55CA-4DC2-BC7C-8921F291EA8C}"/>
          </ac:spMkLst>
        </pc:spChg>
        <pc:spChg chg="del">
          <ac:chgData name="Cathy Brokenshire" userId="390d1029-666f-47ac-9caa-80805605347f" providerId="ADAL" clId="{FFC9CE40-4709-4BC3-9405-838F406955A8}" dt="2021-10-26T16:43:04.991" v="104" actId="478"/>
          <ac:spMkLst>
            <pc:docMk/>
            <pc:sldMk cId="301726593" sldId="256"/>
            <ac:spMk id="252" creationId="{050ABB14-36C2-4035-A9D2-6411A839CD62}"/>
          </ac:spMkLst>
        </pc:spChg>
        <pc:spChg chg="add mod">
          <ac:chgData name="Cathy Brokenshire" userId="390d1029-666f-47ac-9caa-80805605347f" providerId="ADAL" clId="{FFC9CE40-4709-4BC3-9405-838F406955A8}" dt="2021-10-26T18:06:17.165" v="1107" actId="20577"/>
          <ac:spMkLst>
            <pc:docMk/>
            <pc:sldMk cId="301726593" sldId="256"/>
            <ac:spMk id="258" creationId="{6D3DFC22-E615-4C08-B0FB-BD49186BADEF}"/>
          </ac:spMkLst>
        </pc:spChg>
        <pc:spChg chg="add mod">
          <ac:chgData name="Cathy Brokenshire" userId="390d1029-666f-47ac-9caa-80805605347f" providerId="ADAL" clId="{FFC9CE40-4709-4BC3-9405-838F406955A8}" dt="2021-10-26T18:12:10.569" v="1196" actId="1076"/>
          <ac:spMkLst>
            <pc:docMk/>
            <pc:sldMk cId="301726593" sldId="256"/>
            <ac:spMk id="260" creationId="{A6B83B73-9356-4E0F-BEC7-DE46E757890C}"/>
          </ac:spMkLst>
        </pc:spChg>
        <pc:spChg chg="add mod">
          <ac:chgData name="Cathy Brokenshire" userId="390d1029-666f-47ac-9caa-80805605347f" providerId="ADAL" clId="{FFC9CE40-4709-4BC3-9405-838F406955A8}" dt="2021-10-26T18:07:39.990" v="1119" actId="1076"/>
          <ac:spMkLst>
            <pc:docMk/>
            <pc:sldMk cId="301726593" sldId="256"/>
            <ac:spMk id="262" creationId="{ACF19A8C-88B5-4701-824B-E6DCAA4151AD}"/>
          </ac:spMkLst>
        </pc:spChg>
        <pc:spChg chg="add mod">
          <ac:chgData name="Cathy Brokenshire" userId="390d1029-666f-47ac-9caa-80805605347f" providerId="ADAL" clId="{FFC9CE40-4709-4BC3-9405-838F406955A8}" dt="2021-10-26T18:09:37.585" v="1153" actId="20577"/>
          <ac:spMkLst>
            <pc:docMk/>
            <pc:sldMk cId="301726593" sldId="256"/>
            <ac:spMk id="264" creationId="{CF1A442E-0380-4372-9545-A23F6201B9FE}"/>
          </ac:spMkLst>
        </pc:spChg>
        <pc:spChg chg="add mod">
          <ac:chgData name="Cathy Brokenshire" userId="390d1029-666f-47ac-9caa-80805605347f" providerId="ADAL" clId="{FFC9CE40-4709-4BC3-9405-838F406955A8}" dt="2021-10-26T18:09:54.843" v="1163" actId="20577"/>
          <ac:spMkLst>
            <pc:docMk/>
            <pc:sldMk cId="301726593" sldId="256"/>
            <ac:spMk id="265" creationId="{8BD80DD8-1632-48AA-ADB9-4335400BE1CD}"/>
          </ac:spMkLst>
        </pc:spChg>
        <pc:spChg chg="del mod">
          <ac:chgData name="Cathy Brokenshire" userId="390d1029-666f-47ac-9caa-80805605347f" providerId="ADAL" clId="{FFC9CE40-4709-4BC3-9405-838F406955A8}" dt="2021-10-26T17:12:34.858" v="385" actId="478"/>
          <ac:spMkLst>
            <pc:docMk/>
            <pc:sldMk cId="301726593" sldId="256"/>
            <ac:spMk id="266" creationId="{1A79EC37-1349-44B9-877E-838D148DC343}"/>
          </ac:spMkLst>
        </pc:spChg>
        <pc:spChg chg="add mod">
          <ac:chgData name="Cathy Brokenshire" userId="390d1029-666f-47ac-9caa-80805605347f" providerId="ADAL" clId="{FFC9CE40-4709-4BC3-9405-838F406955A8}" dt="2021-10-26T18:10:44.318" v="1184" actId="1076"/>
          <ac:spMkLst>
            <pc:docMk/>
            <pc:sldMk cId="301726593" sldId="256"/>
            <ac:spMk id="267" creationId="{920A76CF-BFA4-4AD7-A7CC-FE13A03DF62C}"/>
          </ac:spMkLst>
        </pc:spChg>
        <pc:spChg chg="add mod">
          <ac:chgData name="Cathy Brokenshire" userId="390d1029-666f-47ac-9caa-80805605347f" providerId="ADAL" clId="{FFC9CE40-4709-4BC3-9405-838F406955A8}" dt="2021-10-26T18:41:41.478" v="1464" actId="1076"/>
          <ac:spMkLst>
            <pc:docMk/>
            <pc:sldMk cId="301726593" sldId="256"/>
            <ac:spMk id="275" creationId="{E73C03BD-476D-4767-8A4C-625646F21B3F}"/>
          </ac:spMkLst>
        </pc:spChg>
        <pc:spChg chg="add mod">
          <ac:chgData name="Cathy Brokenshire" userId="390d1029-666f-47ac-9caa-80805605347f" providerId="ADAL" clId="{FFC9CE40-4709-4BC3-9405-838F406955A8}" dt="2021-10-26T18:14:17.554" v="1227" actId="20577"/>
          <ac:spMkLst>
            <pc:docMk/>
            <pc:sldMk cId="301726593" sldId="256"/>
            <ac:spMk id="276" creationId="{C419B437-F251-471E-9FE8-1432653C2D86}"/>
          </ac:spMkLst>
        </pc:spChg>
        <pc:spChg chg="add del mod">
          <ac:chgData name="Cathy Brokenshire" userId="390d1029-666f-47ac-9caa-80805605347f" providerId="ADAL" clId="{FFC9CE40-4709-4BC3-9405-838F406955A8}" dt="2021-10-26T18:13:25.866" v="1203"/>
          <ac:spMkLst>
            <pc:docMk/>
            <pc:sldMk cId="301726593" sldId="256"/>
            <ac:spMk id="277" creationId="{370D01AB-64B1-4D2F-B3CF-CF53858ECDDF}"/>
          </ac:spMkLst>
        </pc:spChg>
        <pc:spChg chg="add mod">
          <ac:chgData name="Cathy Brokenshire" userId="390d1029-666f-47ac-9caa-80805605347f" providerId="ADAL" clId="{FFC9CE40-4709-4BC3-9405-838F406955A8}" dt="2021-10-26T18:16:26.665" v="1259" actId="1076"/>
          <ac:spMkLst>
            <pc:docMk/>
            <pc:sldMk cId="301726593" sldId="256"/>
            <ac:spMk id="278" creationId="{ED8AD46A-DA49-415A-AE31-7A44DE352CC4}"/>
          </ac:spMkLst>
        </pc:spChg>
        <pc:spChg chg="add mod">
          <ac:chgData name="Cathy Brokenshire" userId="390d1029-666f-47ac-9caa-80805605347f" providerId="ADAL" clId="{FFC9CE40-4709-4BC3-9405-838F406955A8}" dt="2021-10-26T18:16:58.280" v="1282" actId="20577"/>
          <ac:spMkLst>
            <pc:docMk/>
            <pc:sldMk cId="301726593" sldId="256"/>
            <ac:spMk id="280" creationId="{9F36FC35-8A94-439C-A9BB-FCE4D54C44D0}"/>
          </ac:spMkLst>
        </pc:spChg>
        <pc:spChg chg="add mod">
          <ac:chgData name="Cathy Brokenshire" userId="390d1029-666f-47ac-9caa-80805605347f" providerId="ADAL" clId="{FFC9CE40-4709-4BC3-9405-838F406955A8}" dt="2021-10-26T18:17:18.834" v="1304" actId="20577"/>
          <ac:spMkLst>
            <pc:docMk/>
            <pc:sldMk cId="301726593" sldId="256"/>
            <ac:spMk id="281" creationId="{6FE4D51B-F0E5-48F3-8E01-FF756183BBE9}"/>
          </ac:spMkLst>
        </pc:spChg>
        <pc:spChg chg="add mod">
          <ac:chgData name="Cathy Brokenshire" userId="390d1029-666f-47ac-9caa-80805605347f" providerId="ADAL" clId="{FFC9CE40-4709-4BC3-9405-838F406955A8}" dt="2021-10-26T18:17:12.774" v="1292" actId="20577"/>
          <ac:spMkLst>
            <pc:docMk/>
            <pc:sldMk cId="301726593" sldId="256"/>
            <ac:spMk id="282" creationId="{FBF11D85-50BE-4FB7-8A06-28C51EEB1D8C}"/>
          </ac:spMkLst>
        </pc:spChg>
        <pc:spChg chg="add mod">
          <ac:chgData name="Cathy Brokenshire" userId="390d1029-666f-47ac-9caa-80805605347f" providerId="ADAL" clId="{FFC9CE40-4709-4BC3-9405-838F406955A8}" dt="2021-10-26T18:40:44.670" v="1404" actId="20577"/>
          <ac:spMkLst>
            <pc:docMk/>
            <pc:sldMk cId="301726593" sldId="256"/>
            <ac:spMk id="289" creationId="{6E35C34F-ED62-4F15-B01F-64185F17E87C}"/>
          </ac:spMkLst>
        </pc:spChg>
        <pc:spChg chg="add del mod">
          <ac:chgData name="Cathy Brokenshire" userId="390d1029-666f-47ac-9caa-80805605347f" providerId="ADAL" clId="{FFC9CE40-4709-4BC3-9405-838F406955A8}" dt="2021-10-26T18:50:04.599" v="1476" actId="478"/>
          <ac:spMkLst>
            <pc:docMk/>
            <pc:sldMk cId="301726593" sldId="256"/>
            <ac:spMk id="290" creationId="{311B34CF-ED21-4C46-9921-82F9AAFDF673}"/>
          </ac:spMkLst>
        </pc:spChg>
        <pc:spChg chg="add mod ord">
          <ac:chgData name="Cathy Brokenshire" userId="390d1029-666f-47ac-9caa-80805605347f" providerId="ADAL" clId="{FFC9CE40-4709-4BC3-9405-838F406955A8}" dt="2021-10-26T18:54:42.490" v="1483" actId="207"/>
          <ac:spMkLst>
            <pc:docMk/>
            <pc:sldMk cId="301726593" sldId="256"/>
            <ac:spMk id="292" creationId="{882BAFCE-F89B-4E96-BF5B-15D04FB57D17}"/>
          </ac:spMkLst>
        </pc:spChg>
        <pc:spChg chg="add mod ord">
          <ac:chgData name="Cathy Brokenshire" userId="390d1029-666f-47ac-9caa-80805605347f" providerId="ADAL" clId="{FFC9CE40-4709-4BC3-9405-838F406955A8}" dt="2021-10-26T18:41:01.174" v="1434" actId="20577"/>
          <ac:spMkLst>
            <pc:docMk/>
            <pc:sldMk cId="301726593" sldId="256"/>
            <ac:spMk id="293" creationId="{F19052C7-77BB-4EA1-A976-EC487A44A3BE}"/>
          </ac:spMkLst>
        </pc:spChg>
        <pc:spChg chg="add mod">
          <ac:chgData name="Cathy Brokenshire" userId="390d1029-666f-47ac-9caa-80805605347f" providerId="ADAL" clId="{FFC9CE40-4709-4BC3-9405-838F406955A8}" dt="2021-10-26T18:40:53.363" v="1420" actId="20577"/>
          <ac:spMkLst>
            <pc:docMk/>
            <pc:sldMk cId="301726593" sldId="256"/>
            <ac:spMk id="294" creationId="{611220F9-7934-4DAE-B617-11D15AFD051B}"/>
          </ac:spMkLst>
        </pc:spChg>
        <pc:spChg chg="add mod">
          <ac:chgData name="Cathy Brokenshire" userId="390d1029-666f-47ac-9caa-80805605347f" providerId="ADAL" clId="{FFC9CE40-4709-4BC3-9405-838F406955A8}" dt="2021-10-26T19:08:32.493" v="1688" actId="1076"/>
          <ac:spMkLst>
            <pc:docMk/>
            <pc:sldMk cId="301726593" sldId="256"/>
            <ac:spMk id="301" creationId="{AC8D3FE5-2271-4CDD-9BAD-03B508FD50DF}"/>
          </ac:spMkLst>
        </pc:spChg>
        <pc:spChg chg="add mod">
          <ac:chgData name="Cathy Brokenshire" userId="390d1029-666f-47ac-9caa-80805605347f" providerId="ADAL" clId="{FFC9CE40-4709-4BC3-9405-838F406955A8}" dt="2021-10-26T18:56:36.467" v="1497" actId="1076"/>
          <ac:spMkLst>
            <pc:docMk/>
            <pc:sldMk cId="301726593" sldId="256"/>
            <ac:spMk id="302" creationId="{AF118182-4233-4C84-A464-21AF657ED13B}"/>
          </ac:spMkLst>
        </pc:spChg>
        <pc:spChg chg="add mod ord">
          <ac:chgData name="Cathy Brokenshire" userId="390d1029-666f-47ac-9caa-80805605347f" providerId="ADAL" clId="{FFC9CE40-4709-4BC3-9405-838F406955A8}" dt="2021-10-26T19:00:22.612" v="1567" actId="20577"/>
          <ac:spMkLst>
            <pc:docMk/>
            <pc:sldMk cId="301726593" sldId="256"/>
            <ac:spMk id="313" creationId="{707F7C9D-8EF4-4FD9-8B48-5EA1FBB51F1A}"/>
          </ac:spMkLst>
        </pc:spChg>
        <pc:spChg chg="add mod">
          <ac:chgData name="Cathy Brokenshire" userId="390d1029-666f-47ac-9caa-80805605347f" providerId="ADAL" clId="{FFC9CE40-4709-4BC3-9405-838F406955A8}" dt="2021-10-26T19:02:38.501" v="1611" actId="20577"/>
          <ac:spMkLst>
            <pc:docMk/>
            <pc:sldMk cId="301726593" sldId="256"/>
            <ac:spMk id="314" creationId="{F0552C19-62EB-4E01-8181-1EE0AEDEA902}"/>
          </ac:spMkLst>
        </pc:spChg>
        <pc:spChg chg="add mod">
          <ac:chgData name="Cathy Brokenshire" userId="390d1029-666f-47ac-9caa-80805605347f" providerId="ADAL" clId="{FFC9CE40-4709-4BC3-9405-838F406955A8}" dt="2021-10-26T19:02:43.365" v="1613" actId="20577"/>
          <ac:spMkLst>
            <pc:docMk/>
            <pc:sldMk cId="301726593" sldId="256"/>
            <ac:spMk id="315" creationId="{680E7AF7-14E9-4F12-B89E-0A770AC9DBB8}"/>
          </ac:spMkLst>
        </pc:spChg>
        <pc:spChg chg="add mod">
          <ac:chgData name="Cathy Brokenshire" userId="390d1029-666f-47ac-9caa-80805605347f" providerId="ADAL" clId="{FFC9CE40-4709-4BC3-9405-838F406955A8}" dt="2021-10-26T18:58:32.524" v="1527" actId="1076"/>
          <ac:spMkLst>
            <pc:docMk/>
            <pc:sldMk cId="301726593" sldId="256"/>
            <ac:spMk id="316" creationId="{E42B6180-8E94-421F-BC50-1EB74329EE88}"/>
          </ac:spMkLst>
        </pc:spChg>
        <pc:spChg chg="add mod">
          <ac:chgData name="Cathy Brokenshire" userId="390d1029-666f-47ac-9caa-80805605347f" providerId="ADAL" clId="{FFC9CE40-4709-4BC3-9405-838F406955A8}" dt="2021-10-26T19:04:54.912" v="1638" actId="1076"/>
          <ac:spMkLst>
            <pc:docMk/>
            <pc:sldMk cId="301726593" sldId="256"/>
            <ac:spMk id="317" creationId="{DD9BD5CA-C02B-43BE-80AC-DCE280600FE5}"/>
          </ac:spMkLst>
        </pc:spChg>
        <pc:spChg chg="add mod">
          <ac:chgData name="Cathy Brokenshire" userId="390d1029-666f-47ac-9caa-80805605347f" providerId="ADAL" clId="{FFC9CE40-4709-4BC3-9405-838F406955A8}" dt="2021-10-26T19:04:59.413" v="1640" actId="1076"/>
          <ac:spMkLst>
            <pc:docMk/>
            <pc:sldMk cId="301726593" sldId="256"/>
            <ac:spMk id="318" creationId="{1C2C2EC5-9F54-4B21-8B37-27F53E9B5515}"/>
          </ac:spMkLst>
        </pc:spChg>
        <pc:spChg chg="add mod">
          <ac:chgData name="Cathy Brokenshire" userId="390d1029-666f-47ac-9caa-80805605347f" providerId="ADAL" clId="{FFC9CE40-4709-4BC3-9405-838F406955A8}" dt="2021-10-26T19:03:56.956" v="1627" actId="1076"/>
          <ac:spMkLst>
            <pc:docMk/>
            <pc:sldMk cId="301726593" sldId="256"/>
            <ac:spMk id="322" creationId="{2C2DCB10-DF07-4BB7-BD1E-30EB7CA92898}"/>
          </ac:spMkLst>
        </pc:spChg>
        <pc:spChg chg="add mod">
          <ac:chgData name="Cathy Brokenshire" userId="390d1029-666f-47ac-9caa-80805605347f" providerId="ADAL" clId="{FFC9CE40-4709-4BC3-9405-838F406955A8}" dt="2021-10-26T19:06:13.170" v="1660" actId="1076"/>
          <ac:spMkLst>
            <pc:docMk/>
            <pc:sldMk cId="301726593" sldId="256"/>
            <ac:spMk id="330" creationId="{C5273783-B32A-4A05-AF4C-31AE4B1CAD37}"/>
          </ac:spMkLst>
        </pc:spChg>
        <pc:spChg chg="add mod">
          <ac:chgData name="Cathy Brokenshire" userId="390d1029-666f-47ac-9caa-80805605347f" providerId="ADAL" clId="{FFC9CE40-4709-4BC3-9405-838F406955A8}" dt="2021-10-26T19:08:59.642" v="1695" actId="20577"/>
          <ac:spMkLst>
            <pc:docMk/>
            <pc:sldMk cId="301726593" sldId="256"/>
            <ac:spMk id="331" creationId="{F89E5235-9791-4D6F-8F9B-8BAD69E69CB1}"/>
          </ac:spMkLst>
        </pc:spChg>
        <pc:spChg chg="add mod ord">
          <ac:chgData name="Cathy Brokenshire" userId="390d1029-666f-47ac-9caa-80805605347f" providerId="ADAL" clId="{FFC9CE40-4709-4BC3-9405-838F406955A8}" dt="2021-10-26T19:09:07.370" v="1709" actId="20577"/>
          <ac:spMkLst>
            <pc:docMk/>
            <pc:sldMk cId="301726593" sldId="256"/>
            <ac:spMk id="332" creationId="{21D3D401-562D-41E5-AB4F-AA2512049D1D}"/>
          </ac:spMkLst>
        </pc:spChg>
        <pc:spChg chg="add mod ord">
          <ac:chgData name="Cathy Brokenshire" userId="390d1029-666f-47ac-9caa-80805605347f" providerId="ADAL" clId="{FFC9CE40-4709-4BC3-9405-838F406955A8}" dt="2021-10-26T19:08:51.367" v="1691" actId="166"/>
          <ac:spMkLst>
            <pc:docMk/>
            <pc:sldMk cId="301726593" sldId="256"/>
            <ac:spMk id="333" creationId="{8806A725-BED3-4914-8529-F0DE42AE5C91}"/>
          </ac:spMkLst>
        </pc:spChg>
        <pc:spChg chg="add mod ord">
          <ac:chgData name="Cathy Brokenshire" userId="390d1029-666f-47ac-9caa-80805605347f" providerId="ADAL" clId="{FFC9CE40-4709-4BC3-9405-838F406955A8}" dt="2021-10-26T19:10:28.024" v="1729" actId="207"/>
          <ac:spMkLst>
            <pc:docMk/>
            <pc:sldMk cId="301726593" sldId="256"/>
            <ac:spMk id="334" creationId="{2946484F-64AD-4658-AF1E-CDF949B7DBCA}"/>
          </ac:spMkLst>
        </pc:spChg>
        <pc:spChg chg="add mod ord">
          <ac:chgData name="Cathy Brokenshire" userId="390d1029-666f-47ac-9caa-80805605347f" providerId="ADAL" clId="{FFC9CE40-4709-4BC3-9405-838F406955A8}" dt="2021-10-26T19:09:11.884" v="1719" actId="20577"/>
          <ac:spMkLst>
            <pc:docMk/>
            <pc:sldMk cId="301726593" sldId="256"/>
            <ac:spMk id="335" creationId="{F9D57202-2EE2-4002-B8FC-490F578B9C5D}"/>
          </ac:spMkLst>
        </pc:spChg>
        <pc:spChg chg="mod">
          <ac:chgData name="Cathy Brokenshire" userId="390d1029-666f-47ac-9caa-80805605347f" providerId="ADAL" clId="{FFC9CE40-4709-4BC3-9405-838F406955A8}" dt="2021-10-26T17:03:07.449" v="303" actId="1076"/>
          <ac:spMkLst>
            <pc:docMk/>
            <pc:sldMk cId="301726593" sldId="256"/>
            <ac:spMk id="383" creationId="{00000000-0000-0000-0000-000000000000}"/>
          </ac:spMkLst>
        </pc:spChg>
        <pc:spChg chg="del">
          <ac:chgData name="Cathy Brokenshire" userId="390d1029-666f-47ac-9caa-80805605347f" providerId="ADAL" clId="{FFC9CE40-4709-4BC3-9405-838F406955A8}" dt="2021-10-26T16:51:46.103" v="171" actId="478"/>
          <ac:spMkLst>
            <pc:docMk/>
            <pc:sldMk cId="301726593" sldId="256"/>
            <ac:spMk id="405" creationId="{00000000-0000-0000-0000-000000000000}"/>
          </ac:spMkLst>
        </pc:spChg>
        <pc:spChg chg="mod">
          <ac:chgData name="Cathy Brokenshire" userId="390d1029-666f-47ac-9caa-80805605347f" providerId="ADAL" clId="{FFC9CE40-4709-4BC3-9405-838F406955A8}" dt="2021-10-26T16:40:57.088" v="67" actId="20577"/>
          <ac:spMkLst>
            <pc:docMk/>
            <pc:sldMk cId="301726593" sldId="256"/>
            <ac:spMk id="410" creationId="{00000000-0000-0000-0000-000000000000}"/>
          </ac:spMkLst>
        </pc:spChg>
        <pc:grpChg chg="mod">
          <ac:chgData name="Cathy Brokenshire" userId="390d1029-666f-47ac-9caa-80805605347f" providerId="ADAL" clId="{FFC9CE40-4709-4BC3-9405-838F406955A8}" dt="2021-10-26T17:46:55.394" v="865" actId="1076"/>
          <ac:grpSpMkLst>
            <pc:docMk/>
            <pc:sldMk cId="301726593" sldId="256"/>
            <ac:grpSpMk id="136" creationId="{3AC1D07A-56F1-47A1-9BD4-CCCB048F6B9D}"/>
          </ac:grpSpMkLst>
        </pc:grpChg>
        <pc:grpChg chg="mod">
          <ac:chgData name="Cathy Brokenshire" userId="390d1029-666f-47ac-9caa-80805605347f" providerId="ADAL" clId="{FFC9CE40-4709-4BC3-9405-838F406955A8}" dt="2021-10-26T18:21:25.712" v="1328" actId="1076"/>
          <ac:grpSpMkLst>
            <pc:docMk/>
            <pc:sldMk cId="301726593" sldId="256"/>
            <ac:grpSpMk id="168" creationId="{8A01A85C-95D4-4A45-8E13-D812D9622E5E}"/>
          </ac:grpSpMkLst>
        </pc:grpChg>
        <pc:grpChg chg="mod">
          <ac:chgData name="Cathy Brokenshire" userId="390d1029-666f-47ac-9caa-80805605347f" providerId="ADAL" clId="{FFC9CE40-4709-4BC3-9405-838F406955A8}" dt="2021-10-26T18:05:17.012" v="1094" actId="1076"/>
          <ac:grpSpMkLst>
            <pc:docMk/>
            <pc:sldMk cId="301726593" sldId="256"/>
            <ac:grpSpMk id="179" creationId="{A3054C31-6759-4FBE-91DB-3154A9915501}"/>
          </ac:grpSpMkLst>
        </pc:grpChg>
        <pc:grpChg chg="mod">
          <ac:chgData name="Cathy Brokenshire" userId="390d1029-666f-47ac-9caa-80805605347f" providerId="ADAL" clId="{FFC9CE40-4709-4BC3-9405-838F406955A8}" dt="2021-10-26T18:09:26.419" v="1135" actId="1076"/>
          <ac:grpSpMkLst>
            <pc:docMk/>
            <pc:sldMk cId="301726593" sldId="256"/>
            <ac:grpSpMk id="187" creationId="{D4494D04-0A6F-437B-8C69-4DC06F82EF37}"/>
          </ac:grpSpMkLst>
        </pc:grpChg>
        <pc:grpChg chg="mod">
          <ac:chgData name="Cathy Brokenshire" userId="390d1029-666f-47ac-9caa-80805605347f" providerId="ADAL" clId="{FFC9CE40-4709-4BC3-9405-838F406955A8}" dt="2021-10-26T18:56:26.075" v="1496" actId="1076"/>
          <ac:grpSpMkLst>
            <pc:docMk/>
            <pc:sldMk cId="301726593" sldId="256"/>
            <ac:grpSpMk id="219" creationId="{94829E4A-BC3D-4E4B-B6E9-B49D1D32F9EB}"/>
          </ac:grpSpMkLst>
        </pc:grpChg>
        <pc:grpChg chg="mod">
          <ac:chgData name="Cathy Brokenshire" userId="390d1029-666f-47ac-9caa-80805605347f" providerId="ADAL" clId="{FFC9CE40-4709-4BC3-9405-838F406955A8}" dt="2021-10-26T19:14:02.692" v="1746" actId="1076"/>
          <ac:grpSpMkLst>
            <pc:docMk/>
            <pc:sldMk cId="301726593" sldId="256"/>
            <ac:grpSpMk id="243" creationId="{39D241A8-85AA-4B23-8030-EFBC9A7C0FB2}"/>
          </ac:grpSpMkLst>
        </pc:grpChg>
        <pc:grpChg chg="mod">
          <ac:chgData name="Cathy Brokenshire" userId="390d1029-666f-47ac-9caa-80805605347f" providerId="ADAL" clId="{FFC9CE40-4709-4BC3-9405-838F406955A8}" dt="2021-10-26T18:58:50.220" v="1532" actId="1076"/>
          <ac:grpSpMkLst>
            <pc:docMk/>
            <pc:sldMk cId="301726593" sldId="256"/>
            <ac:grpSpMk id="1072" creationId="{00000000-0000-0000-0000-000000000000}"/>
          </ac:grpSpMkLst>
        </pc:grpChg>
        <pc:graphicFrameChg chg="add mod modGraphic">
          <ac:chgData name="Cathy Brokenshire" userId="390d1029-666f-47ac-9caa-80805605347f" providerId="ADAL" clId="{FFC9CE40-4709-4BC3-9405-838F406955A8}" dt="2021-10-26T17:58:20.332" v="1049" actId="20577"/>
          <ac:graphicFrameMkLst>
            <pc:docMk/>
            <pc:sldMk cId="301726593" sldId="256"/>
            <ac:graphicFrameMk id="35" creationId="{10E47DF7-7E7F-4BED-895B-9EBE749B917D}"/>
          </ac:graphicFrameMkLst>
        </pc:graphicFrameChg>
        <pc:picChg chg="add del mod">
          <ac:chgData name="Cathy Brokenshire" userId="390d1029-666f-47ac-9caa-80805605347f" providerId="ADAL" clId="{FFC9CE40-4709-4BC3-9405-838F406955A8}" dt="2021-10-26T16:51:23.752" v="167"/>
          <ac:picMkLst>
            <pc:docMk/>
            <pc:sldMk cId="301726593" sldId="256"/>
            <ac:picMk id="3" creationId="{1AD35B0F-7691-4DB7-9005-5AB17513ED57}"/>
          </ac:picMkLst>
        </pc:picChg>
        <pc:picChg chg="del">
          <ac:chgData name="Cathy Brokenshire" userId="390d1029-666f-47ac-9caa-80805605347f" providerId="ADAL" clId="{FFC9CE40-4709-4BC3-9405-838F406955A8}" dt="2021-10-26T16:42:02.190" v="85" actId="478"/>
          <ac:picMkLst>
            <pc:docMk/>
            <pc:sldMk cId="301726593" sldId="256"/>
            <ac:picMk id="10" creationId="{334E4717-05F2-4DB7-BCCD-45F58C179A21}"/>
          </ac:picMkLst>
        </pc:picChg>
        <pc:picChg chg="del">
          <ac:chgData name="Cathy Brokenshire" userId="390d1029-666f-47ac-9caa-80805605347f" providerId="ADAL" clId="{FFC9CE40-4709-4BC3-9405-838F406955A8}" dt="2021-10-26T16:41:36.247" v="75" actId="478"/>
          <ac:picMkLst>
            <pc:docMk/>
            <pc:sldMk cId="301726593" sldId="256"/>
            <ac:picMk id="28" creationId="{E854088C-525E-41C3-B50C-894FFEF4D0E4}"/>
          </ac:picMkLst>
        </pc:picChg>
        <pc:picChg chg="add mod">
          <ac:chgData name="Cathy Brokenshire" userId="390d1029-666f-47ac-9caa-80805605347f" providerId="ADAL" clId="{FFC9CE40-4709-4BC3-9405-838F406955A8}" dt="2021-10-26T17:07:38.169" v="340" actId="1076"/>
          <ac:picMkLst>
            <pc:docMk/>
            <pc:sldMk cId="301726593" sldId="256"/>
            <ac:picMk id="32" creationId="{CC1BB1FA-89F6-4924-95A1-9155DF4979F1}"/>
          </ac:picMkLst>
        </pc:picChg>
        <pc:picChg chg="add mod">
          <ac:chgData name="Cathy Brokenshire" userId="390d1029-666f-47ac-9caa-80805605347f" providerId="ADAL" clId="{FFC9CE40-4709-4BC3-9405-838F406955A8}" dt="2021-10-26T18:55:23.736" v="1490" actId="1076"/>
          <ac:picMkLst>
            <pc:docMk/>
            <pc:sldMk cId="301726593" sldId="256"/>
            <ac:picMk id="38" creationId="{F55BC344-F6BE-48C3-886E-9E2EF767293B}"/>
          </ac:picMkLst>
        </pc:picChg>
        <pc:picChg chg="add mod">
          <ac:chgData name="Cathy Brokenshire" userId="390d1029-666f-47ac-9caa-80805605347f" providerId="ADAL" clId="{FFC9CE40-4709-4BC3-9405-838F406955A8}" dt="2021-10-26T18:55:51.511" v="1493" actId="1076"/>
          <ac:picMkLst>
            <pc:docMk/>
            <pc:sldMk cId="301726593" sldId="256"/>
            <ac:picMk id="40" creationId="{832406E9-2276-48A2-92C6-FC90D6C43E88}"/>
          </ac:picMkLst>
        </pc:picChg>
        <pc:picChg chg="add mod">
          <ac:chgData name="Cathy Brokenshire" userId="390d1029-666f-47ac-9caa-80805605347f" providerId="ADAL" clId="{FFC9CE40-4709-4BC3-9405-838F406955A8}" dt="2021-10-26T17:57:50.690" v="1024" actId="1076"/>
          <ac:picMkLst>
            <pc:docMk/>
            <pc:sldMk cId="301726593" sldId="256"/>
            <ac:picMk id="42" creationId="{C5BCFDB5-9139-4EA4-BBE5-273443958638}"/>
          </ac:picMkLst>
        </pc:picChg>
        <pc:picChg chg="del">
          <ac:chgData name="Cathy Brokenshire" userId="390d1029-666f-47ac-9caa-80805605347f" providerId="ADAL" clId="{FFC9CE40-4709-4BC3-9405-838F406955A8}" dt="2021-10-26T16:42:30.850" v="91" actId="478"/>
          <ac:picMkLst>
            <pc:docMk/>
            <pc:sldMk cId="301726593" sldId="256"/>
            <ac:picMk id="44" creationId="{0BCEC8C3-1880-477C-993B-61DA2208CC1F}"/>
          </ac:picMkLst>
        </pc:picChg>
        <pc:picChg chg="add mod">
          <ac:chgData name="Cathy Brokenshire" userId="390d1029-666f-47ac-9caa-80805605347f" providerId="ADAL" clId="{FFC9CE40-4709-4BC3-9405-838F406955A8}" dt="2021-10-26T17:57:54.501" v="1025" actId="1076"/>
          <ac:picMkLst>
            <pc:docMk/>
            <pc:sldMk cId="301726593" sldId="256"/>
            <ac:picMk id="45" creationId="{3023BE2C-4EA5-43BD-8F6E-EF67A27EC9BA}"/>
          </ac:picMkLst>
        </pc:picChg>
        <pc:picChg chg="add mod">
          <ac:chgData name="Cathy Brokenshire" userId="390d1029-666f-47ac-9caa-80805605347f" providerId="ADAL" clId="{FFC9CE40-4709-4BC3-9405-838F406955A8}" dt="2021-10-26T17:57:58.239" v="1026" actId="1076"/>
          <ac:picMkLst>
            <pc:docMk/>
            <pc:sldMk cId="301726593" sldId="256"/>
            <ac:picMk id="47" creationId="{F58471F3-6EFD-4E48-8EFF-C1E8A30E9E6F}"/>
          </ac:picMkLst>
        </pc:picChg>
        <pc:picChg chg="add mod">
          <ac:chgData name="Cathy Brokenshire" userId="390d1029-666f-47ac-9caa-80805605347f" providerId="ADAL" clId="{FFC9CE40-4709-4BC3-9405-838F406955A8}" dt="2021-10-26T18:51:14.428" v="1482" actId="1076"/>
          <ac:picMkLst>
            <pc:docMk/>
            <pc:sldMk cId="301726593" sldId="256"/>
            <ac:picMk id="49" creationId="{F26B80DC-7EB5-47FA-ACFE-33ECAD21143A}"/>
          </ac:picMkLst>
        </pc:picChg>
        <pc:picChg chg="add mod">
          <ac:chgData name="Cathy Brokenshire" userId="390d1029-666f-47ac-9caa-80805605347f" providerId="ADAL" clId="{FFC9CE40-4709-4BC3-9405-838F406955A8}" dt="2021-10-26T17:45:20.983" v="841" actId="1076"/>
          <ac:picMkLst>
            <pc:docMk/>
            <pc:sldMk cId="301726593" sldId="256"/>
            <ac:picMk id="51" creationId="{B8B8B8FC-D2CD-4E5C-B55D-4EE97BAD1406}"/>
          </ac:picMkLst>
        </pc:picChg>
        <pc:picChg chg="add mod">
          <ac:chgData name="Cathy Brokenshire" userId="390d1029-666f-47ac-9caa-80805605347f" providerId="ADAL" clId="{FFC9CE40-4709-4BC3-9405-838F406955A8}" dt="2021-10-26T18:02:16.922" v="1067" actId="1076"/>
          <ac:picMkLst>
            <pc:docMk/>
            <pc:sldMk cId="301726593" sldId="256"/>
            <ac:picMk id="53" creationId="{E15E7C23-8B35-4C73-9E46-F2607EFBAE43}"/>
          </ac:picMkLst>
        </pc:picChg>
        <pc:picChg chg="add mod">
          <ac:chgData name="Cathy Brokenshire" userId="390d1029-666f-47ac-9caa-80805605347f" providerId="ADAL" clId="{FFC9CE40-4709-4BC3-9405-838F406955A8}" dt="2021-10-26T18:04:48.383" v="1089" actId="1076"/>
          <ac:picMkLst>
            <pc:docMk/>
            <pc:sldMk cId="301726593" sldId="256"/>
            <ac:picMk id="55" creationId="{05D0CFD4-9E12-4A22-980B-F153844F25F7}"/>
          </ac:picMkLst>
        </pc:picChg>
        <pc:picChg chg="add mod">
          <ac:chgData name="Cathy Brokenshire" userId="390d1029-666f-47ac-9caa-80805605347f" providerId="ADAL" clId="{FFC9CE40-4709-4BC3-9405-838F406955A8}" dt="2021-10-26T18:02:20.131" v="1068" actId="1076"/>
          <ac:picMkLst>
            <pc:docMk/>
            <pc:sldMk cId="301726593" sldId="256"/>
            <ac:picMk id="57" creationId="{9503CB8E-846D-46D4-9F0E-E3AEA8D0BC85}"/>
          </ac:picMkLst>
        </pc:picChg>
        <pc:picChg chg="del">
          <ac:chgData name="Cathy Brokenshire" userId="390d1029-666f-47ac-9caa-80805605347f" providerId="ADAL" clId="{FFC9CE40-4709-4BC3-9405-838F406955A8}" dt="2021-10-26T16:42:32.904" v="92" actId="478"/>
          <ac:picMkLst>
            <pc:docMk/>
            <pc:sldMk cId="301726593" sldId="256"/>
            <ac:picMk id="60" creationId="{96E2EB49-98B0-4E29-A24E-5E01C80E6B78}"/>
          </ac:picMkLst>
        </pc:picChg>
        <pc:picChg chg="del">
          <ac:chgData name="Cathy Brokenshire" userId="390d1029-666f-47ac-9caa-80805605347f" providerId="ADAL" clId="{FFC9CE40-4709-4BC3-9405-838F406955A8}" dt="2021-10-26T16:42:36.896" v="94" actId="478"/>
          <ac:picMkLst>
            <pc:docMk/>
            <pc:sldMk cId="301726593" sldId="256"/>
            <ac:picMk id="62" creationId="{33712840-2B7C-4EC7-9771-2E373326CE06}"/>
          </ac:picMkLst>
        </pc:picChg>
        <pc:picChg chg="del">
          <ac:chgData name="Cathy Brokenshire" userId="390d1029-666f-47ac-9caa-80805605347f" providerId="ADAL" clId="{FFC9CE40-4709-4BC3-9405-838F406955A8}" dt="2021-10-26T16:41:55.259" v="82" actId="478"/>
          <ac:picMkLst>
            <pc:docMk/>
            <pc:sldMk cId="301726593" sldId="256"/>
            <ac:picMk id="186" creationId="{58C8AC1F-F60F-444E-946F-8FFF647FE673}"/>
          </ac:picMkLst>
        </pc:picChg>
        <pc:picChg chg="add del mod">
          <ac:chgData name="Cathy Brokenshire" userId="390d1029-666f-47ac-9caa-80805605347f" providerId="ADAL" clId="{FFC9CE40-4709-4BC3-9405-838F406955A8}" dt="2021-10-26T17:25:14.466" v="726" actId="478"/>
          <ac:picMkLst>
            <pc:docMk/>
            <pc:sldMk cId="301726593" sldId="256"/>
            <ac:picMk id="195" creationId="{602893A6-8083-42F7-94BF-A5E2525CFF05}"/>
          </ac:picMkLst>
        </pc:picChg>
        <pc:picChg chg="add del mod">
          <ac:chgData name="Cathy Brokenshire" userId="390d1029-666f-47ac-9caa-80805605347f" providerId="ADAL" clId="{FFC9CE40-4709-4BC3-9405-838F406955A8}" dt="2021-10-26T17:25:16.913" v="727" actId="478"/>
          <ac:picMkLst>
            <pc:docMk/>
            <pc:sldMk cId="301726593" sldId="256"/>
            <ac:picMk id="197" creationId="{913F253F-28D1-40D4-A327-5B6C6044FED6}"/>
          </ac:picMkLst>
        </pc:picChg>
        <pc:picChg chg="add del mod">
          <ac:chgData name="Cathy Brokenshire" userId="390d1029-666f-47ac-9caa-80805605347f" providerId="ADAL" clId="{FFC9CE40-4709-4BC3-9405-838F406955A8}" dt="2021-10-26T17:25:31.395" v="730" actId="478"/>
          <ac:picMkLst>
            <pc:docMk/>
            <pc:sldMk cId="301726593" sldId="256"/>
            <ac:picMk id="205" creationId="{E36A7C91-9D9F-43CD-B074-0A6BBED75599}"/>
          </ac:picMkLst>
        </pc:picChg>
        <pc:picChg chg="add del mod">
          <ac:chgData name="Cathy Brokenshire" userId="390d1029-666f-47ac-9caa-80805605347f" providerId="ADAL" clId="{FFC9CE40-4709-4BC3-9405-838F406955A8}" dt="2021-10-26T17:24:54.269" v="720" actId="478"/>
          <ac:picMkLst>
            <pc:docMk/>
            <pc:sldMk cId="301726593" sldId="256"/>
            <ac:picMk id="208" creationId="{5DC206C6-4FC5-4FCC-93D0-807F6F04D3C1}"/>
          </ac:picMkLst>
        </pc:picChg>
        <pc:picChg chg="add del mod">
          <ac:chgData name="Cathy Brokenshire" userId="390d1029-666f-47ac-9caa-80805605347f" providerId="ADAL" clId="{FFC9CE40-4709-4BC3-9405-838F406955A8}" dt="2021-10-26T17:24:58.584" v="722" actId="478"/>
          <ac:picMkLst>
            <pc:docMk/>
            <pc:sldMk cId="301726593" sldId="256"/>
            <ac:picMk id="209" creationId="{1F452999-3D63-45BA-BFF0-2394DAFE9BFE}"/>
          </ac:picMkLst>
        </pc:picChg>
        <pc:picChg chg="add del mod">
          <ac:chgData name="Cathy Brokenshire" userId="390d1029-666f-47ac-9caa-80805605347f" providerId="ADAL" clId="{FFC9CE40-4709-4BC3-9405-838F406955A8}" dt="2021-10-26T17:26:14.015" v="748" actId="478"/>
          <ac:picMkLst>
            <pc:docMk/>
            <pc:sldMk cId="301726593" sldId="256"/>
            <ac:picMk id="212" creationId="{EF887733-9B19-4B1B-897A-4D9D0EF0D58C}"/>
          </ac:picMkLst>
        </pc:picChg>
        <pc:picChg chg="add del mod">
          <ac:chgData name="Cathy Brokenshire" userId="390d1029-666f-47ac-9caa-80805605347f" providerId="ADAL" clId="{FFC9CE40-4709-4BC3-9405-838F406955A8}" dt="2021-10-26T17:25:11.030" v="724" actId="478"/>
          <ac:picMkLst>
            <pc:docMk/>
            <pc:sldMk cId="301726593" sldId="256"/>
            <ac:picMk id="215" creationId="{EA7167A4-89B2-42F7-B97D-776C3D1F19D4}"/>
          </ac:picMkLst>
        </pc:picChg>
        <pc:picChg chg="add del mod">
          <ac:chgData name="Cathy Brokenshire" userId="390d1029-666f-47ac-9caa-80805605347f" providerId="ADAL" clId="{FFC9CE40-4709-4BC3-9405-838F406955A8}" dt="2021-10-26T17:43:26.070" v="813"/>
          <ac:picMkLst>
            <pc:docMk/>
            <pc:sldMk cId="301726593" sldId="256"/>
            <ac:picMk id="225" creationId="{8E41F6F3-78E5-457B-BECE-40B0F9156088}"/>
          </ac:picMkLst>
        </pc:picChg>
        <pc:picChg chg="add del mod">
          <ac:chgData name="Cathy Brokenshire" userId="390d1029-666f-47ac-9caa-80805605347f" providerId="ADAL" clId="{FFC9CE40-4709-4BC3-9405-838F406955A8}" dt="2021-10-26T17:49:15.298" v="904" actId="478"/>
          <ac:picMkLst>
            <pc:docMk/>
            <pc:sldMk cId="301726593" sldId="256"/>
            <ac:picMk id="226" creationId="{F37DAF93-E1B4-4143-8C81-0E532B46A1AD}"/>
          </ac:picMkLst>
        </pc:picChg>
        <pc:picChg chg="add mod">
          <ac:chgData name="Cathy Brokenshire" userId="390d1029-666f-47ac-9caa-80805605347f" providerId="ADAL" clId="{FFC9CE40-4709-4BC3-9405-838F406955A8}" dt="2021-10-26T17:49:04.792" v="898" actId="1076"/>
          <ac:picMkLst>
            <pc:docMk/>
            <pc:sldMk cId="301726593" sldId="256"/>
            <ac:picMk id="232" creationId="{18C97BA9-E309-42BC-B6E0-D508DCC65821}"/>
          </ac:picMkLst>
        </pc:picChg>
        <pc:picChg chg="add del mod">
          <ac:chgData name="Cathy Brokenshire" userId="390d1029-666f-47ac-9caa-80805605347f" providerId="ADAL" clId="{FFC9CE40-4709-4BC3-9405-838F406955A8}" dt="2021-10-26T18:01:50.227" v="1059" actId="478"/>
          <ac:picMkLst>
            <pc:docMk/>
            <pc:sldMk cId="301726593" sldId="256"/>
            <ac:picMk id="253" creationId="{7434F24A-B7D9-4DCB-B49A-1E8A96350CDB}"/>
          </ac:picMkLst>
        </pc:picChg>
        <pc:picChg chg="add mod">
          <ac:chgData name="Cathy Brokenshire" userId="390d1029-666f-47ac-9caa-80805605347f" providerId="ADAL" clId="{FFC9CE40-4709-4BC3-9405-838F406955A8}" dt="2021-10-26T18:01:14.840" v="1058" actId="1076"/>
          <ac:picMkLst>
            <pc:docMk/>
            <pc:sldMk cId="301726593" sldId="256"/>
            <ac:picMk id="254" creationId="{5790C23E-CFC2-4CFB-AF81-0EC267B9DEBC}"/>
          </ac:picMkLst>
        </pc:picChg>
        <pc:picChg chg="add mod">
          <ac:chgData name="Cathy Brokenshire" userId="390d1029-666f-47ac-9caa-80805605347f" providerId="ADAL" clId="{FFC9CE40-4709-4BC3-9405-838F406955A8}" dt="2021-10-26T18:03:13.827" v="1075" actId="1076"/>
          <ac:picMkLst>
            <pc:docMk/>
            <pc:sldMk cId="301726593" sldId="256"/>
            <ac:picMk id="255" creationId="{1381DCE7-F09B-4BD5-859E-F1C31B018E6A}"/>
          </ac:picMkLst>
        </pc:picChg>
        <pc:picChg chg="add mod">
          <ac:chgData name="Cathy Brokenshire" userId="390d1029-666f-47ac-9caa-80805605347f" providerId="ADAL" clId="{FFC9CE40-4709-4BC3-9405-838F406955A8}" dt="2021-10-26T18:04:43.003" v="1088" actId="1076"/>
          <ac:picMkLst>
            <pc:docMk/>
            <pc:sldMk cId="301726593" sldId="256"/>
            <ac:picMk id="256" creationId="{A6CC353E-242E-4F1F-832F-E22EBA5D7D77}"/>
          </ac:picMkLst>
        </pc:picChg>
        <pc:picChg chg="add mod">
          <ac:chgData name="Cathy Brokenshire" userId="390d1029-666f-47ac-9caa-80805605347f" providerId="ADAL" clId="{FFC9CE40-4709-4BC3-9405-838F406955A8}" dt="2021-10-26T18:05:01.135" v="1092" actId="1076"/>
          <ac:picMkLst>
            <pc:docMk/>
            <pc:sldMk cId="301726593" sldId="256"/>
            <ac:picMk id="257" creationId="{3C6AA227-4493-4971-BDE6-AD2ACF5968BA}"/>
          </ac:picMkLst>
        </pc:picChg>
        <pc:picChg chg="add mod">
          <ac:chgData name="Cathy Brokenshire" userId="390d1029-666f-47ac-9caa-80805605347f" providerId="ADAL" clId="{FFC9CE40-4709-4BC3-9405-838F406955A8}" dt="2021-10-26T19:11:53.409" v="1732" actId="1076"/>
          <ac:picMkLst>
            <pc:docMk/>
            <pc:sldMk cId="301726593" sldId="256"/>
            <ac:picMk id="259" creationId="{EA6B7932-F5E4-4E9A-BE86-845D8B44D964}"/>
          </ac:picMkLst>
        </pc:picChg>
        <pc:picChg chg="add mod">
          <ac:chgData name="Cathy Brokenshire" userId="390d1029-666f-47ac-9caa-80805605347f" providerId="ADAL" clId="{FFC9CE40-4709-4BC3-9405-838F406955A8}" dt="2021-10-26T18:12:14.698" v="1197" actId="1076"/>
          <ac:picMkLst>
            <pc:docMk/>
            <pc:sldMk cId="301726593" sldId="256"/>
            <ac:picMk id="261" creationId="{AF4EEE62-A4B2-4195-8206-A50215079342}"/>
          </ac:picMkLst>
        </pc:picChg>
        <pc:picChg chg="add mod">
          <ac:chgData name="Cathy Brokenshire" userId="390d1029-666f-47ac-9caa-80805605347f" providerId="ADAL" clId="{FFC9CE40-4709-4BC3-9405-838F406955A8}" dt="2021-10-26T18:08:21.762" v="1125" actId="1076"/>
          <ac:picMkLst>
            <pc:docMk/>
            <pc:sldMk cId="301726593" sldId="256"/>
            <ac:picMk id="263" creationId="{5D557B31-0B0D-4C1F-8309-B32AB44DFE27}"/>
          </ac:picMkLst>
        </pc:picChg>
        <pc:picChg chg="add mod">
          <ac:chgData name="Cathy Brokenshire" userId="390d1029-666f-47ac-9caa-80805605347f" providerId="ADAL" clId="{FFC9CE40-4709-4BC3-9405-838F406955A8}" dt="2021-10-26T18:11:20.471" v="1189" actId="1076"/>
          <ac:picMkLst>
            <pc:docMk/>
            <pc:sldMk cId="301726593" sldId="256"/>
            <ac:picMk id="268" creationId="{6E4F9851-AF43-4DDD-99F1-DA777F791836}"/>
          </ac:picMkLst>
        </pc:picChg>
        <pc:picChg chg="add mod">
          <ac:chgData name="Cathy Brokenshire" userId="390d1029-666f-47ac-9caa-80805605347f" providerId="ADAL" clId="{FFC9CE40-4709-4BC3-9405-838F406955A8}" dt="2021-10-26T18:11:46.413" v="1192" actId="1076"/>
          <ac:picMkLst>
            <pc:docMk/>
            <pc:sldMk cId="301726593" sldId="256"/>
            <ac:picMk id="269" creationId="{2A36B181-702A-4788-903F-5088406DB790}"/>
          </ac:picMkLst>
        </pc:picChg>
        <pc:picChg chg="add mod">
          <ac:chgData name="Cathy Brokenshire" userId="390d1029-666f-47ac-9caa-80805605347f" providerId="ADAL" clId="{FFC9CE40-4709-4BC3-9405-838F406955A8}" dt="2021-10-26T18:12:04.327" v="1195" actId="1076"/>
          <ac:picMkLst>
            <pc:docMk/>
            <pc:sldMk cId="301726593" sldId="256"/>
            <ac:picMk id="274" creationId="{8279568F-0628-437B-9EE6-16AFB2F63E03}"/>
          </ac:picMkLst>
        </pc:picChg>
        <pc:picChg chg="add mod">
          <ac:chgData name="Cathy Brokenshire" userId="390d1029-666f-47ac-9caa-80805605347f" providerId="ADAL" clId="{FFC9CE40-4709-4BC3-9405-838F406955A8}" dt="2021-10-26T18:41:47.401" v="1465" actId="1076"/>
          <ac:picMkLst>
            <pc:docMk/>
            <pc:sldMk cId="301726593" sldId="256"/>
            <ac:picMk id="283" creationId="{449223F7-5D16-4FA5-8CB9-15BF1E304DD3}"/>
          </ac:picMkLst>
        </pc:picChg>
        <pc:picChg chg="add mod">
          <ac:chgData name="Cathy Brokenshire" userId="390d1029-666f-47ac-9caa-80805605347f" providerId="ADAL" clId="{FFC9CE40-4709-4BC3-9405-838F406955A8}" dt="2021-10-26T18:19:53.715" v="1317" actId="1076"/>
          <ac:picMkLst>
            <pc:docMk/>
            <pc:sldMk cId="301726593" sldId="256"/>
            <ac:picMk id="284" creationId="{33CDA4BE-FF9E-412B-B9B3-79669EFBC477}"/>
          </ac:picMkLst>
        </pc:picChg>
        <pc:picChg chg="add mod">
          <ac:chgData name="Cathy Brokenshire" userId="390d1029-666f-47ac-9caa-80805605347f" providerId="ADAL" clId="{FFC9CE40-4709-4BC3-9405-838F406955A8}" dt="2021-10-26T18:20:13.298" v="1319" actId="1076"/>
          <ac:picMkLst>
            <pc:docMk/>
            <pc:sldMk cId="301726593" sldId="256"/>
            <ac:picMk id="285" creationId="{50B5D0D7-7D43-403F-A266-D96DCB0167DF}"/>
          </ac:picMkLst>
        </pc:picChg>
        <pc:picChg chg="add mod">
          <ac:chgData name="Cathy Brokenshire" userId="390d1029-666f-47ac-9caa-80805605347f" providerId="ADAL" clId="{FFC9CE40-4709-4BC3-9405-838F406955A8}" dt="2021-10-26T18:20:25.510" v="1321" actId="1076"/>
          <ac:picMkLst>
            <pc:docMk/>
            <pc:sldMk cId="301726593" sldId="256"/>
            <ac:picMk id="286" creationId="{705FF6D5-5FE2-40DA-9833-330DAB048CB6}"/>
          </ac:picMkLst>
        </pc:picChg>
        <pc:picChg chg="add mod">
          <ac:chgData name="Cathy Brokenshire" userId="390d1029-666f-47ac-9caa-80805605347f" providerId="ADAL" clId="{FFC9CE40-4709-4BC3-9405-838F406955A8}" dt="2021-10-26T18:20:31.748" v="1323" actId="1076"/>
          <ac:picMkLst>
            <pc:docMk/>
            <pc:sldMk cId="301726593" sldId="256"/>
            <ac:picMk id="287" creationId="{4AFAB6BA-BEFD-4184-892D-701A30033D20}"/>
          </ac:picMkLst>
        </pc:picChg>
        <pc:picChg chg="add mod">
          <ac:chgData name="Cathy Brokenshire" userId="390d1029-666f-47ac-9caa-80805605347f" providerId="ADAL" clId="{FFC9CE40-4709-4BC3-9405-838F406955A8}" dt="2021-10-26T18:20:47.815" v="1325" actId="1076"/>
          <ac:picMkLst>
            <pc:docMk/>
            <pc:sldMk cId="301726593" sldId="256"/>
            <ac:picMk id="288" creationId="{0C3D4BF0-8491-49A1-8B20-311B15C21AB5}"/>
          </ac:picMkLst>
        </pc:picChg>
        <pc:picChg chg="add mod">
          <ac:chgData name="Cathy Brokenshire" userId="390d1029-666f-47ac-9caa-80805605347f" providerId="ADAL" clId="{FFC9CE40-4709-4BC3-9405-838F406955A8}" dt="2021-10-26T18:49:58.243" v="1475" actId="1076"/>
          <ac:picMkLst>
            <pc:docMk/>
            <pc:sldMk cId="301726593" sldId="256"/>
            <ac:picMk id="307" creationId="{4D35F7A4-D295-442F-BE0E-A85FD35B4CEC}"/>
          </ac:picMkLst>
        </pc:picChg>
        <pc:picChg chg="add mod">
          <ac:chgData name="Cathy Brokenshire" userId="390d1029-666f-47ac-9caa-80805605347f" providerId="ADAL" clId="{FFC9CE40-4709-4BC3-9405-838F406955A8}" dt="2021-10-26T18:50:24.915" v="1479" actId="1076"/>
          <ac:picMkLst>
            <pc:docMk/>
            <pc:sldMk cId="301726593" sldId="256"/>
            <ac:picMk id="308" creationId="{E4ADBA2B-7CA2-43A2-9D66-13A9C56D9D50}"/>
          </ac:picMkLst>
        </pc:picChg>
        <pc:picChg chg="add mod">
          <ac:chgData name="Cathy Brokenshire" userId="390d1029-666f-47ac-9caa-80805605347f" providerId="ADAL" clId="{FFC9CE40-4709-4BC3-9405-838F406955A8}" dt="2021-10-26T18:50:48.455" v="1481" actId="1076"/>
          <ac:picMkLst>
            <pc:docMk/>
            <pc:sldMk cId="301726593" sldId="256"/>
            <ac:picMk id="309" creationId="{5B5824FC-C213-4508-89D9-E528A41DDA4D}"/>
          </ac:picMkLst>
        </pc:picChg>
        <pc:picChg chg="add mod">
          <ac:chgData name="Cathy Brokenshire" userId="390d1029-666f-47ac-9caa-80805605347f" providerId="ADAL" clId="{FFC9CE40-4709-4BC3-9405-838F406955A8}" dt="2021-10-26T18:54:58.861" v="1487" actId="1076"/>
          <ac:picMkLst>
            <pc:docMk/>
            <pc:sldMk cId="301726593" sldId="256"/>
            <ac:picMk id="310" creationId="{A6012970-6C83-4B69-BAC6-485B7BEC1D43}"/>
          </ac:picMkLst>
        </pc:picChg>
        <pc:picChg chg="add mod">
          <ac:chgData name="Cathy Brokenshire" userId="390d1029-666f-47ac-9caa-80805605347f" providerId="ADAL" clId="{FFC9CE40-4709-4BC3-9405-838F406955A8}" dt="2021-10-26T18:55:21.680" v="1489" actId="1076"/>
          <ac:picMkLst>
            <pc:docMk/>
            <pc:sldMk cId="301726593" sldId="256"/>
            <ac:picMk id="311" creationId="{35EEFAAF-3286-4739-99AD-CE4B81D41DEE}"/>
          </ac:picMkLst>
        </pc:picChg>
        <pc:picChg chg="add mod">
          <ac:chgData name="Cathy Brokenshire" userId="390d1029-666f-47ac-9caa-80805605347f" providerId="ADAL" clId="{FFC9CE40-4709-4BC3-9405-838F406955A8}" dt="2021-10-26T18:55:39.729" v="1492" actId="1076"/>
          <ac:picMkLst>
            <pc:docMk/>
            <pc:sldMk cId="301726593" sldId="256"/>
            <ac:picMk id="312" creationId="{C6205816-EE4A-472F-B73D-725DB3769D18}"/>
          </ac:picMkLst>
        </pc:picChg>
        <pc:picChg chg="add mod">
          <ac:chgData name="Cathy Brokenshire" userId="390d1029-666f-47ac-9caa-80805605347f" providerId="ADAL" clId="{FFC9CE40-4709-4BC3-9405-838F406955A8}" dt="2021-10-26T19:02:34.798" v="1609" actId="1076"/>
          <ac:picMkLst>
            <pc:docMk/>
            <pc:sldMk cId="301726593" sldId="256"/>
            <ac:picMk id="324" creationId="{7096E8A0-1E6E-485A-997A-3736CB64FB7F}"/>
          </ac:picMkLst>
        </pc:picChg>
        <pc:picChg chg="add mod">
          <ac:chgData name="Cathy Brokenshire" userId="390d1029-666f-47ac-9caa-80805605347f" providerId="ADAL" clId="{FFC9CE40-4709-4BC3-9405-838F406955A8}" dt="2021-10-26T19:02:53.167" v="1615" actId="1076"/>
          <ac:picMkLst>
            <pc:docMk/>
            <pc:sldMk cId="301726593" sldId="256"/>
            <ac:picMk id="325" creationId="{483A8786-EE96-4723-A49D-909316818017}"/>
          </ac:picMkLst>
        </pc:picChg>
        <pc:picChg chg="add mod">
          <ac:chgData name="Cathy Brokenshire" userId="390d1029-666f-47ac-9caa-80805605347f" providerId="ADAL" clId="{FFC9CE40-4709-4BC3-9405-838F406955A8}" dt="2021-10-26T19:02:59.508" v="1617" actId="1076"/>
          <ac:picMkLst>
            <pc:docMk/>
            <pc:sldMk cId="301726593" sldId="256"/>
            <ac:picMk id="326" creationId="{7EB476FE-BE55-4FD0-BB94-D07CA3967842}"/>
          </ac:picMkLst>
        </pc:picChg>
        <pc:picChg chg="add mod">
          <ac:chgData name="Cathy Brokenshire" userId="390d1029-666f-47ac-9caa-80805605347f" providerId="ADAL" clId="{FFC9CE40-4709-4BC3-9405-838F406955A8}" dt="2021-10-26T19:03:08.219" v="1619" actId="1076"/>
          <ac:picMkLst>
            <pc:docMk/>
            <pc:sldMk cId="301726593" sldId="256"/>
            <ac:picMk id="327" creationId="{6B9FB00F-FE82-49CF-B432-EBB64ED63D5A}"/>
          </ac:picMkLst>
        </pc:picChg>
        <pc:picChg chg="add mod">
          <ac:chgData name="Cathy Brokenshire" userId="390d1029-666f-47ac-9caa-80805605347f" providerId="ADAL" clId="{FFC9CE40-4709-4BC3-9405-838F406955A8}" dt="2021-10-26T19:04:56.526" v="1639" actId="1076"/>
          <ac:picMkLst>
            <pc:docMk/>
            <pc:sldMk cId="301726593" sldId="256"/>
            <ac:picMk id="328" creationId="{3DF7E381-7FA7-4D09-8030-667782209573}"/>
          </ac:picMkLst>
        </pc:picChg>
        <pc:picChg chg="add mod">
          <ac:chgData name="Cathy Brokenshire" userId="390d1029-666f-47ac-9caa-80805605347f" providerId="ADAL" clId="{FFC9CE40-4709-4BC3-9405-838F406955A8}" dt="2021-10-26T19:05:02.073" v="1641" actId="1076"/>
          <ac:picMkLst>
            <pc:docMk/>
            <pc:sldMk cId="301726593" sldId="256"/>
            <ac:picMk id="329" creationId="{CB4859D5-E976-4A9E-B023-BAD6ADC2860E}"/>
          </ac:picMkLst>
        </pc:picChg>
        <pc:picChg chg="add mod">
          <ac:chgData name="Cathy Brokenshire" userId="390d1029-666f-47ac-9caa-80805605347f" providerId="ADAL" clId="{FFC9CE40-4709-4BC3-9405-838F406955A8}" dt="2021-10-26T19:09:47.598" v="1725" actId="1076"/>
          <ac:picMkLst>
            <pc:docMk/>
            <pc:sldMk cId="301726593" sldId="256"/>
            <ac:picMk id="342" creationId="{C6E2F6D7-97E2-48A7-802E-AB9000DECB52}"/>
          </ac:picMkLst>
        </pc:picChg>
        <pc:picChg chg="add mod">
          <ac:chgData name="Cathy Brokenshire" userId="390d1029-666f-47ac-9caa-80805605347f" providerId="ADAL" clId="{FFC9CE40-4709-4BC3-9405-838F406955A8}" dt="2021-10-26T19:10:02.677" v="1728" actId="1076"/>
          <ac:picMkLst>
            <pc:docMk/>
            <pc:sldMk cId="301726593" sldId="256"/>
            <ac:picMk id="343" creationId="{51F4F853-92A4-4888-A23C-4631EB455CA8}"/>
          </ac:picMkLst>
        </pc:picChg>
        <pc:picChg chg="add mod">
          <ac:chgData name="Cathy Brokenshire" userId="390d1029-666f-47ac-9caa-80805605347f" providerId="ADAL" clId="{FFC9CE40-4709-4BC3-9405-838F406955A8}" dt="2021-10-26T19:12:40.707" v="1739" actId="1076"/>
          <ac:picMkLst>
            <pc:docMk/>
            <pc:sldMk cId="301726593" sldId="256"/>
            <ac:picMk id="344" creationId="{A4A4190F-BBF3-46F8-9B6A-DA5DEAEEEE0F}"/>
          </ac:picMkLst>
        </pc:picChg>
        <pc:picChg chg="add mod">
          <ac:chgData name="Cathy Brokenshire" userId="390d1029-666f-47ac-9caa-80805605347f" providerId="ADAL" clId="{FFC9CE40-4709-4BC3-9405-838F406955A8}" dt="2021-10-26T19:12:22.826" v="1738" actId="14100"/>
          <ac:picMkLst>
            <pc:docMk/>
            <pc:sldMk cId="301726593" sldId="256"/>
            <ac:picMk id="345" creationId="{9423A8CA-7491-45D8-B09B-6636BF6114B4}"/>
          </ac:picMkLst>
        </pc:picChg>
        <pc:picChg chg="add mod">
          <ac:chgData name="Cathy Brokenshire" userId="390d1029-666f-47ac-9caa-80805605347f" providerId="ADAL" clId="{FFC9CE40-4709-4BC3-9405-838F406955A8}" dt="2021-10-26T19:13:04.882" v="1741" actId="1076"/>
          <ac:picMkLst>
            <pc:docMk/>
            <pc:sldMk cId="301726593" sldId="256"/>
            <ac:picMk id="346" creationId="{23217FE8-F109-4E3D-A2EE-220717A3E502}"/>
          </ac:picMkLst>
        </pc:picChg>
        <pc:picChg chg="add mod">
          <ac:chgData name="Cathy Brokenshire" userId="390d1029-666f-47ac-9caa-80805605347f" providerId="ADAL" clId="{FFC9CE40-4709-4BC3-9405-838F406955A8}" dt="2021-10-26T19:13:27.531" v="1745" actId="1076"/>
          <ac:picMkLst>
            <pc:docMk/>
            <pc:sldMk cId="301726593" sldId="256"/>
            <ac:picMk id="347" creationId="{EA7FEBE3-64F0-493A-91C4-E848A4ABFA79}"/>
          </ac:picMkLst>
        </pc:picChg>
        <pc:picChg chg="add mod">
          <ac:chgData name="Cathy Brokenshire" userId="390d1029-666f-47ac-9caa-80805605347f" providerId="ADAL" clId="{FFC9CE40-4709-4BC3-9405-838F406955A8}" dt="2021-10-26T19:14:31.651" v="1748" actId="1076"/>
          <ac:picMkLst>
            <pc:docMk/>
            <pc:sldMk cId="301726593" sldId="256"/>
            <ac:picMk id="348" creationId="{A1CFD425-4CB8-414B-BB82-7E5FCE953D82}"/>
          </ac:picMkLst>
        </pc:picChg>
        <pc:picChg chg="add mod">
          <ac:chgData name="Cathy Brokenshire" userId="390d1029-666f-47ac-9caa-80805605347f" providerId="ADAL" clId="{FFC9CE40-4709-4BC3-9405-838F406955A8}" dt="2021-10-26T19:14:39.764" v="1750" actId="1076"/>
          <ac:picMkLst>
            <pc:docMk/>
            <pc:sldMk cId="301726593" sldId="256"/>
            <ac:picMk id="349" creationId="{2DE28118-A1E2-40B3-9542-9ECBC21AF1DE}"/>
          </ac:picMkLst>
        </pc:picChg>
        <pc:picChg chg="del">
          <ac:chgData name="Cathy Brokenshire" userId="390d1029-666f-47ac-9caa-80805605347f" providerId="ADAL" clId="{FFC9CE40-4709-4BC3-9405-838F406955A8}" dt="2021-10-26T16:42:41.865" v="96" actId="478"/>
          <ac:picMkLst>
            <pc:docMk/>
            <pc:sldMk cId="301726593" sldId="256"/>
            <ac:picMk id="462" creationId="{2F48D13D-7C66-4FA5-9BE1-4FDE03E7C666}"/>
          </ac:picMkLst>
        </pc:picChg>
        <pc:picChg chg="del">
          <ac:chgData name="Cathy Brokenshire" userId="390d1029-666f-47ac-9caa-80805605347f" providerId="ADAL" clId="{FFC9CE40-4709-4BC3-9405-838F406955A8}" dt="2021-10-26T16:42:48.274" v="98" actId="478"/>
          <ac:picMkLst>
            <pc:docMk/>
            <pc:sldMk cId="301726593" sldId="256"/>
            <ac:picMk id="463" creationId="{977CAE24-0A45-435E-9FCB-F7E40DF0377E}"/>
          </ac:picMkLst>
        </pc:picChg>
        <pc:picChg chg="add del mod modCrop">
          <ac:chgData name="Cathy Brokenshire" userId="390d1029-666f-47ac-9caa-80805605347f" providerId="ADAL" clId="{FFC9CE40-4709-4BC3-9405-838F406955A8}" dt="2021-10-26T17:58:28.887" v="1050" actId="478"/>
          <ac:picMkLst>
            <pc:docMk/>
            <pc:sldMk cId="301726593" sldId="256"/>
            <ac:picMk id="465" creationId="{F89F6A8F-B0BA-4CCF-9383-A0D466E9FDDB}"/>
          </ac:picMkLst>
        </pc:picChg>
        <pc:picChg chg="add mod">
          <ac:chgData name="Cathy Brokenshire" userId="390d1029-666f-47ac-9caa-80805605347f" providerId="ADAL" clId="{FFC9CE40-4709-4BC3-9405-838F406955A8}" dt="2021-10-26T18:02:58.649" v="1072" actId="1076"/>
          <ac:picMkLst>
            <pc:docMk/>
            <pc:sldMk cId="301726593" sldId="256"/>
            <ac:picMk id="467" creationId="{0C28598F-31A5-467B-B213-5EA25E89FF6D}"/>
          </ac:picMkLst>
        </pc:picChg>
        <pc:picChg chg="add mod modCrop">
          <ac:chgData name="Cathy Brokenshire" userId="390d1029-666f-47ac-9caa-80805605347f" providerId="ADAL" clId="{FFC9CE40-4709-4BC3-9405-838F406955A8}" dt="2021-10-26T18:04:31.848" v="1086" actId="1076"/>
          <ac:picMkLst>
            <pc:docMk/>
            <pc:sldMk cId="301726593" sldId="256"/>
            <ac:picMk id="469" creationId="{FD8361D4-6C93-490B-B5B9-00D071C7BE85}"/>
          </ac:picMkLst>
        </pc:picChg>
        <pc:picChg chg="del">
          <ac:chgData name="Cathy Brokenshire" userId="390d1029-666f-47ac-9caa-80805605347f" providerId="ADAL" clId="{FFC9CE40-4709-4BC3-9405-838F406955A8}" dt="2021-10-26T16:41:18.570" v="68" actId="478"/>
          <ac:picMkLst>
            <pc:docMk/>
            <pc:sldMk cId="301726593" sldId="256"/>
            <ac:picMk id="1026" creationId="{C258E948-0BBC-4DE2-9069-704B036ED3AC}"/>
          </ac:picMkLst>
        </pc:picChg>
        <pc:picChg chg="add del mod">
          <ac:chgData name="Cathy Brokenshire" userId="390d1029-666f-47ac-9caa-80805605347f" providerId="ADAL" clId="{FFC9CE40-4709-4BC3-9405-838F406955A8}" dt="2021-10-26T17:26:21.433" v="750" actId="478"/>
          <ac:picMkLst>
            <pc:docMk/>
            <pc:sldMk cId="301726593" sldId="256"/>
            <ac:picMk id="1028" creationId="{1B55B721-CA4B-4AAE-AC0A-8F950364E09D}"/>
          </ac:picMkLst>
        </pc:picChg>
        <pc:picChg chg="del">
          <ac:chgData name="Cathy Brokenshire" userId="390d1029-666f-47ac-9caa-80805605347f" providerId="ADAL" clId="{FFC9CE40-4709-4BC3-9405-838F406955A8}" dt="2021-10-26T16:42:03.657" v="86" actId="478"/>
          <ac:picMkLst>
            <pc:docMk/>
            <pc:sldMk cId="301726593" sldId="256"/>
            <ac:picMk id="1030" creationId="{6C034E35-8747-4ADD-A86D-D5533CD28654}"/>
          </ac:picMkLst>
        </pc:picChg>
        <pc:picChg chg="del">
          <ac:chgData name="Cathy Brokenshire" userId="390d1029-666f-47ac-9caa-80805605347f" providerId="ADAL" clId="{FFC9CE40-4709-4BC3-9405-838F406955A8}" dt="2021-10-26T16:41:24.542" v="70" actId="478"/>
          <ac:picMkLst>
            <pc:docMk/>
            <pc:sldMk cId="301726593" sldId="256"/>
            <ac:picMk id="1032" creationId="{44DFC80A-4987-488D-81EE-7A3CDBBFA5A9}"/>
          </ac:picMkLst>
        </pc:picChg>
        <pc:picChg chg="del">
          <ac:chgData name="Cathy Brokenshire" userId="390d1029-666f-47ac-9caa-80805605347f" providerId="ADAL" clId="{FFC9CE40-4709-4BC3-9405-838F406955A8}" dt="2021-10-26T16:41:34.879" v="74" actId="478"/>
          <ac:picMkLst>
            <pc:docMk/>
            <pc:sldMk cId="301726593" sldId="256"/>
            <ac:picMk id="1034" creationId="{DEF9663C-9DD9-43F2-8053-DB86FA667F73}"/>
          </ac:picMkLst>
        </pc:picChg>
        <pc:picChg chg="del">
          <ac:chgData name="Cathy Brokenshire" userId="390d1029-666f-47ac-9caa-80805605347f" providerId="ADAL" clId="{FFC9CE40-4709-4BC3-9405-838F406955A8}" dt="2021-10-26T16:41:25.922" v="71" actId="478"/>
          <ac:picMkLst>
            <pc:docMk/>
            <pc:sldMk cId="301726593" sldId="256"/>
            <ac:picMk id="1036" creationId="{E15D57A3-29A5-4C21-B419-2652DAC4E427}"/>
          </ac:picMkLst>
        </pc:picChg>
        <pc:picChg chg="del">
          <ac:chgData name="Cathy Brokenshire" userId="390d1029-666f-47ac-9caa-80805605347f" providerId="ADAL" clId="{FFC9CE40-4709-4BC3-9405-838F406955A8}" dt="2021-10-26T16:41:51.454" v="80" actId="478"/>
          <ac:picMkLst>
            <pc:docMk/>
            <pc:sldMk cId="301726593" sldId="256"/>
            <ac:picMk id="1038" creationId="{953D7667-7ACE-42BB-982F-D491072CF432}"/>
          </ac:picMkLst>
        </pc:picChg>
        <pc:picChg chg="del">
          <ac:chgData name="Cathy Brokenshire" userId="390d1029-666f-47ac-9caa-80805605347f" providerId="ADAL" clId="{FFC9CE40-4709-4BC3-9405-838F406955A8}" dt="2021-10-26T16:41:53.337" v="81" actId="478"/>
          <ac:picMkLst>
            <pc:docMk/>
            <pc:sldMk cId="301726593" sldId="256"/>
            <ac:picMk id="1040" creationId="{97F4C7B4-18B2-470D-85BE-6D0826029CC1}"/>
          </ac:picMkLst>
        </pc:picChg>
        <pc:picChg chg="del">
          <ac:chgData name="Cathy Brokenshire" userId="390d1029-666f-47ac-9caa-80805605347f" providerId="ADAL" clId="{FFC9CE40-4709-4BC3-9405-838F406955A8}" dt="2021-10-26T16:41:40.496" v="76" actId="478"/>
          <ac:picMkLst>
            <pc:docMk/>
            <pc:sldMk cId="301726593" sldId="256"/>
            <ac:picMk id="1042" creationId="{99E5FEB2-D058-49D8-B269-68A91BCCED49}"/>
          </ac:picMkLst>
        </pc:picChg>
        <pc:picChg chg="del">
          <ac:chgData name="Cathy Brokenshire" userId="390d1029-666f-47ac-9caa-80805605347f" providerId="ADAL" clId="{FFC9CE40-4709-4BC3-9405-838F406955A8}" dt="2021-10-26T16:42:52.749" v="100" actId="478"/>
          <ac:picMkLst>
            <pc:docMk/>
            <pc:sldMk cId="301726593" sldId="256"/>
            <ac:picMk id="1044" creationId="{7926C43E-B58E-4403-99C2-48712080BAEE}"/>
          </ac:picMkLst>
        </pc:picChg>
        <pc:picChg chg="del">
          <ac:chgData name="Cathy Brokenshire" userId="390d1029-666f-47ac-9caa-80805605347f" providerId="ADAL" clId="{FFC9CE40-4709-4BC3-9405-838F406955A8}" dt="2021-10-26T16:43:02.442" v="103" actId="478"/>
          <ac:picMkLst>
            <pc:docMk/>
            <pc:sldMk cId="301726593" sldId="256"/>
            <ac:picMk id="1048" creationId="{1A518471-BEED-446F-AC46-53905C64CA23}"/>
          </ac:picMkLst>
        </pc:picChg>
        <pc:cxnChg chg="mod">
          <ac:chgData name="Cathy Brokenshire" userId="390d1029-666f-47ac-9caa-80805605347f" providerId="ADAL" clId="{FFC9CE40-4709-4BC3-9405-838F406955A8}" dt="2021-10-26T17:47:55.305" v="883" actId="1076"/>
          <ac:cxnSpMkLst>
            <pc:docMk/>
            <pc:sldMk cId="301726593" sldId="256"/>
            <ac:cxnSpMk id="155" creationId="{2C445A40-83D3-417D-A4B6-83071420FAD7}"/>
          </ac:cxnSpMkLst>
        </pc:cxnChg>
        <pc:cxnChg chg="mod">
          <ac:chgData name="Cathy Brokenshire" userId="390d1029-666f-47ac-9caa-80805605347f" providerId="ADAL" clId="{FFC9CE40-4709-4BC3-9405-838F406955A8}" dt="2021-10-26T17:54:25.188" v="1004" actId="1076"/>
          <ac:cxnSpMkLst>
            <pc:docMk/>
            <pc:sldMk cId="301726593" sldId="256"/>
            <ac:cxnSpMk id="166" creationId="{171ECC35-0FC8-48BC-AED4-CAD0B8108845}"/>
          </ac:cxnSpMkLst>
        </pc:cxnChg>
        <pc:cxnChg chg="mod">
          <ac:chgData name="Cathy Brokenshire" userId="390d1029-666f-47ac-9caa-80805605347f" providerId="ADAL" clId="{FFC9CE40-4709-4BC3-9405-838F406955A8}" dt="2021-10-26T18:58:50.220" v="1532" actId="1076"/>
          <ac:cxnSpMkLst>
            <pc:docMk/>
            <pc:sldMk cId="301726593" sldId="256"/>
            <ac:cxnSpMk id="176" creationId="{00000000-0000-0000-0000-000000000000}"/>
          </ac:cxnSpMkLst>
        </pc:cxnChg>
        <pc:cxnChg chg="mod">
          <ac:chgData name="Cathy Brokenshire" userId="390d1029-666f-47ac-9caa-80805605347f" providerId="ADAL" clId="{FFC9CE40-4709-4BC3-9405-838F406955A8}" dt="2021-10-26T18:13:42.825" v="1206" actId="1076"/>
          <ac:cxnSpMkLst>
            <pc:docMk/>
            <pc:sldMk cId="301726593" sldId="256"/>
            <ac:cxnSpMk id="178" creationId="{CD265AC2-F947-44C3-87FE-AD208FD7E020}"/>
          </ac:cxnSpMkLst>
        </pc:cxnChg>
        <pc:cxnChg chg="mod">
          <ac:chgData name="Cathy Brokenshire" userId="390d1029-666f-47ac-9caa-80805605347f" providerId="ADAL" clId="{FFC9CE40-4709-4BC3-9405-838F406955A8}" dt="2021-10-26T18:40:37.052" v="1396" actId="1076"/>
          <ac:cxnSpMkLst>
            <pc:docMk/>
            <pc:sldMk cId="301726593" sldId="256"/>
            <ac:cxnSpMk id="191" creationId="{261E1C84-A49D-41DE-B22A-0B3220F6E0A9}"/>
          </ac:cxnSpMkLst>
        </pc:cxnChg>
        <pc:cxnChg chg="mod">
          <ac:chgData name="Cathy Brokenshire" userId="390d1029-666f-47ac-9caa-80805605347f" providerId="ADAL" clId="{FFC9CE40-4709-4BC3-9405-838F406955A8}" dt="2021-10-26T18:08:29.387" v="1126" actId="1076"/>
          <ac:cxnSpMkLst>
            <pc:docMk/>
            <pc:sldMk cId="301726593" sldId="256"/>
            <ac:cxnSpMk id="192" creationId="{CF9D662D-895E-4A5C-AC2E-312CEF841755}"/>
          </ac:cxnSpMkLst>
        </pc:cxnChg>
        <pc:cxnChg chg="mod">
          <ac:chgData name="Cathy Brokenshire" userId="390d1029-666f-47ac-9caa-80805605347f" providerId="ADAL" clId="{FFC9CE40-4709-4BC3-9405-838F406955A8}" dt="2021-10-26T18:07:08.402" v="1112" actId="1076"/>
          <ac:cxnSpMkLst>
            <pc:docMk/>
            <pc:sldMk cId="301726593" sldId="256"/>
            <ac:cxnSpMk id="193" creationId="{33AA7054-993C-4B96-A67E-3F5BAC3B0D90}"/>
          </ac:cxnSpMkLst>
        </pc:cxnChg>
        <pc:cxnChg chg="del mod">
          <ac:chgData name="Cathy Brokenshire" userId="390d1029-666f-47ac-9caa-80805605347f" providerId="ADAL" clId="{FFC9CE40-4709-4BC3-9405-838F406955A8}" dt="2021-10-26T17:25:42.224" v="733" actId="478"/>
          <ac:cxnSpMkLst>
            <pc:docMk/>
            <pc:sldMk cId="301726593" sldId="256"/>
            <ac:cxnSpMk id="200" creationId="{039B4B6D-DEA2-4A0A-A715-A3190FF9C519}"/>
          </ac:cxnSpMkLst>
        </pc:cxnChg>
        <pc:cxnChg chg="mod">
          <ac:chgData name="Cathy Brokenshire" userId="390d1029-666f-47ac-9caa-80805605347f" providerId="ADAL" clId="{FFC9CE40-4709-4BC3-9405-838F406955A8}" dt="2021-10-26T18:20:53.563" v="1327" actId="1076"/>
          <ac:cxnSpMkLst>
            <pc:docMk/>
            <pc:sldMk cId="301726593" sldId="256"/>
            <ac:cxnSpMk id="203" creationId="{8DA2611D-3790-4C63-BC60-FFD7F15E2C00}"/>
          </ac:cxnSpMkLst>
        </pc:cxnChg>
        <pc:cxnChg chg="mod">
          <ac:chgData name="Cathy Brokenshire" userId="390d1029-666f-47ac-9caa-80805605347f" providerId="ADAL" clId="{FFC9CE40-4709-4BC3-9405-838F406955A8}" dt="2021-10-26T18:10:34.927" v="1182" actId="1076"/>
          <ac:cxnSpMkLst>
            <pc:docMk/>
            <pc:sldMk cId="301726593" sldId="256"/>
            <ac:cxnSpMk id="204" creationId="{FC494917-20F2-4CB5-BDFD-854C755B5550}"/>
          </ac:cxnSpMkLst>
        </pc:cxnChg>
        <pc:cxnChg chg="mod">
          <ac:chgData name="Cathy Brokenshire" userId="390d1029-666f-47ac-9caa-80805605347f" providerId="ADAL" clId="{FFC9CE40-4709-4BC3-9405-838F406955A8}" dt="2021-10-26T19:01:08.091" v="1594" actId="1076"/>
          <ac:cxnSpMkLst>
            <pc:docMk/>
            <pc:sldMk cId="301726593" sldId="256"/>
            <ac:cxnSpMk id="216" creationId="{DE121D56-6FD1-4D5F-9D30-FE6342861300}"/>
          </ac:cxnSpMkLst>
        </pc:cxnChg>
        <pc:cxnChg chg="mod">
          <ac:chgData name="Cathy Brokenshire" userId="390d1029-666f-47ac-9caa-80805605347f" providerId="ADAL" clId="{FFC9CE40-4709-4BC3-9405-838F406955A8}" dt="2021-10-26T18:40:15.280" v="1391" actId="14100"/>
          <ac:cxnSpMkLst>
            <pc:docMk/>
            <pc:sldMk cId="301726593" sldId="256"/>
            <ac:cxnSpMk id="234" creationId="{6FF84116-A064-4374-B68D-DEFE3DC6D2C9}"/>
          </ac:cxnSpMkLst>
        </pc:cxnChg>
        <pc:cxnChg chg="mod">
          <ac:chgData name="Cathy Brokenshire" userId="390d1029-666f-47ac-9caa-80805605347f" providerId="ADAL" clId="{FFC9CE40-4709-4BC3-9405-838F406955A8}" dt="2021-10-26T18:58:29.048" v="1526" actId="1076"/>
          <ac:cxnSpMkLst>
            <pc:docMk/>
            <pc:sldMk cId="301726593" sldId="256"/>
            <ac:cxnSpMk id="237" creationId="{E7DF6249-C19F-4757-BB81-B3478738B61A}"/>
          </ac:cxnSpMkLst>
        </pc:cxnChg>
        <pc:cxnChg chg="mod">
          <ac:chgData name="Cathy Brokenshire" userId="390d1029-666f-47ac-9caa-80805605347f" providerId="ADAL" clId="{FFC9CE40-4709-4BC3-9405-838F406955A8}" dt="2021-10-26T19:07:57.502" v="1681" actId="1076"/>
          <ac:cxnSpMkLst>
            <pc:docMk/>
            <pc:sldMk cId="301726593" sldId="256"/>
            <ac:cxnSpMk id="242" creationId="{A1A41DD9-38EC-4DAA-8DE2-B99756D0EF48}"/>
          </ac:cxnSpMkLst>
        </pc:cxnChg>
        <pc:cxnChg chg="add mod">
          <ac:chgData name="Cathy Brokenshire" userId="390d1029-666f-47ac-9caa-80805605347f" providerId="ADAL" clId="{FFC9CE40-4709-4BC3-9405-838F406955A8}" dt="2021-10-26T18:08:31.656" v="1127" actId="1076"/>
          <ac:cxnSpMkLst>
            <pc:docMk/>
            <pc:sldMk cId="301726593" sldId="256"/>
            <ac:cxnSpMk id="251" creationId="{73479F02-1E9A-4269-8BF2-947C70F5835A}"/>
          </ac:cxnSpMkLst>
        </pc:cxnChg>
        <pc:cxnChg chg="mod">
          <ac:chgData name="Cathy Brokenshire" userId="390d1029-666f-47ac-9caa-80805605347f" providerId="ADAL" clId="{FFC9CE40-4709-4BC3-9405-838F406955A8}" dt="2021-10-26T18:59:08.433" v="1534" actId="1076"/>
          <ac:cxnSpMkLst>
            <pc:docMk/>
            <pc:sldMk cId="301726593" sldId="256"/>
            <ac:cxnSpMk id="270" creationId="{576E6BBC-B923-4838-B7B7-8A06BE52893D}"/>
          </ac:cxnSpMkLst>
        </pc:cxnChg>
        <pc:cxnChg chg="del mod">
          <ac:chgData name="Cathy Brokenshire" userId="390d1029-666f-47ac-9caa-80805605347f" providerId="ADAL" clId="{FFC9CE40-4709-4BC3-9405-838F406955A8}" dt="2021-10-26T18:24:19.246" v="1358" actId="478"/>
          <ac:cxnSpMkLst>
            <pc:docMk/>
            <pc:sldMk cId="301726593" sldId="256"/>
            <ac:cxnSpMk id="271" creationId="{DE97F64B-A23C-432E-A2FF-0642DDC9A3BD}"/>
          </ac:cxnSpMkLst>
        </pc:cxnChg>
        <pc:cxnChg chg="mod">
          <ac:chgData name="Cathy Brokenshire" userId="390d1029-666f-47ac-9caa-80805605347f" providerId="ADAL" clId="{FFC9CE40-4709-4BC3-9405-838F406955A8}" dt="2021-10-26T19:01:10.624" v="1595" actId="1076"/>
          <ac:cxnSpMkLst>
            <pc:docMk/>
            <pc:sldMk cId="301726593" sldId="256"/>
            <ac:cxnSpMk id="273" creationId="{DA5B7296-B6DC-454B-AF5D-BC98D2BE85BC}"/>
          </ac:cxnSpMkLst>
        </pc:cxnChg>
        <pc:cxnChg chg="mod">
          <ac:chgData name="Cathy Brokenshire" userId="390d1029-666f-47ac-9caa-80805605347f" providerId="ADAL" clId="{FFC9CE40-4709-4BC3-9405-838F406955A8}" dt="2021-10-26T18:59:25.809" v="1537" actId="1076"/>
          <ac:cxnSpMkLst>
            <pc:docMk/>
            <pc:sldMk cId="301726593" sldId="256"/>
            <ac:cxnSpMk id="279" creationId="{86EB846A-C08D-8E44-A8A5-1C8D76F96038}"/>
          </ac:cxnSpMkLst>
        </pc:cxnChg>
        <pc:cxnChg chg="add del mod">
          <ac:chgData name="Cathy Brokenshire" userId="390d1029-666f-47ac-9caa-80805605347f" providerId="ADAL" clId="{FFC9CE40-4709-4BC3-9405-838F406955A8}" dt="2021-10-26T18:24:16.702" v="1357" actId="478"/>
          <ac:cxnSpMkLst>
            <pc:docMk/>
            <pc:sldMk cId="301726593" sldId="256"/>
            <ac:cxnSpMk id="295" creationId="{CE27B735-D7FD-4701-AE35-B543F86E99D7}"/>
          </ac:cxnSpMkLst>
        </pc:cxnChg>
        <pc:cxnChg chg="add mod ord">
          <ac:chgData name="Cathy Brokenshire" userId="390d1029-666f-47ac-9caa-80805605347f" providerId="ADAL" clId="{FFC9CE40-4709-4BC3-9405-838F406955A8}" dt="2021-10-26T18:38:48.084" v="1387" actId="14100"/>
          <ac:cxnSpMkLst>
            <pc:docMk/>
            <pc:sldMk cId="301726593" sldId="256"/>
            <ac:cxnSpMk id="296" creationId="{A6D9CFBE-6742-45AF-A1E4-A6E547059FDD}"/>
          </ac:cxnSpMkLst>
        </pc:cxnChg>
        <pc:cxnChg chg="add mod">
          <ac:chgData name="Cathy Brokenshire" userId="390d1029-666f-47ac-9caa-80805605347f" providerId="ADAL" clId="{FFC9CE40-4709-4BC3-9405-838F406955A8}" dt="2021-10-26T18:25:20.688" v="1368" actId="1076"/>
          <ac:cxnSpMkLst>
            <pc:docMk/>
            <pc:sldMk cId="301726593" sldId="256"/>
            <ac:cxnSpMk id="297" creationId="{ED335B36-79B3-4FED-AD6C-B70685A936D1}"/>
          </ac:cxnSpMkLst>
        </pc:cxnChg>
        <pc:cxnChg chg="add mod">
          <ac:chgData name="Cathy Brokenshire" userId="390d1029-666f-47ac-9caa-80805605347f" providerId="ADAL" clId="{FFC9CE40-4709-4BC3-9405-838F406955A8}" dt="2021-10-26T18:59:45.095" v="1543" actId="1076"/>
          <ac:cxnSpMkLst>
            <pc:docMk/>
            <pc:sldMk cId="301726593" sldId="256"/>
            <ac:cxnSpMk id="320" creationId="{1A3C8374-133C-4AAB-ACFD-C04061C35886}"/>
          </ac:cxnSpMkLst>
        </pc:cxnChg>
        <pc:cxnChg chg="add mod">
          <ac:chgData name="Cathy Brokenshire" userId="390d1029-666f-47ac-9caa-80805605347f" providerId="ADAL" clId="{FFC9CE40-4709-4BC3-9405-838F406955A8}" dt="2021-10-26T19:07:53.725" v="1679" actId="1076"/>
          <ac:cxnSpMkLst>
            <pc:docMk/>
            <pc:sldMk cId="301726593" sldId="256"/>
            <ac:cxnSpMk id="323" creationId="{78E960A8-C2D4-4A32-A8A3-78F7D60DED6F}"/>
          </ac:cxnSpMkLst>
        </pc:cxnChg>
        <pc:cxnChg chg="add mod">
          <ac:chgData name="Cathy Brokenshire" userId="390d1029-666f-47ac-9caa-80805605347f" providerId="ADAL" clId="{FFC9CE40-4709-4BC3-9405-838F406955A8}" dt="2021-10-26T19:06:57.825" v="1669" actId="1076"/>
          <ac:cxnSpMkLst>
            <pc:docMk/>
            <pc:sldMk cId="301726593" sldId="256"/>
            <ac:cxnSpMk id="336" creationId="{299EEE4F-6BE4-400A-9B38-0DD5BC4CCE2C}"/>
          </ac:cxnSpMkLst>
        </pc:cxnChg>
        <pc:cxnChg chg="add mod">
          <ac:chgData name="Cathy Brokenshire" userId="390d1029-666f-47ac-9caa-80805605347f" providerId="ADAL" clId="{FFC9CE40-4709-4BC3-9405-838F406955A8}" dt="2021-10-26T19:08:15.617" v="1684" actId="1076"/>
          <ac:cxnSpMkLst>
            <pc:docMk/>
            <pc:sldMk cId="301726593" sldId="256"/>
            <ac:cxnSpMk id="337" creationId="{A53EB3D5-2373-4E58-83BC-98BA66068122}"/>
          </ac:cxnSpMkLst>
        </pc:cxnChg>
        <pc:cxnChg chg="add del mod">
          <ac:chgData name="Cathy Brokenshire" userId="390d1029-666f-47ac-9caa-80805605347f" providerId="ADAL" clId="{FFC9CE40-4709-4BC3-9405-838F406955A8}" dt="2021-10-26T19:07:54.749" v="1680"/>
          <ac:cxnSpMkLst>
            <pc:docMk/>
            <pc:sldMk cId="301726593" sldId="256"/>
            <ac:cxnSpMk id="338" creationId="{3464B622-B066-438A-968A-4E5256AC319F}"/>
          </ac:cxnSpMkLst>
        </pc:cxnChg>
        <pc:cxnChg chg="add mod">
          <ac:chgData name="Cathy Brokenshire" userId="390d1029-666f-47ac-9caa-80805605347f" providerId="ADAL" clId="{FFC9CE40-4709-4BC3-9405-838F406955A8}" dt="2021-10-26T19:08:11.819" v="1683" actId="1076"/>
          <ac:cxnSpMkLst>
            <pc:docMk/>
            <pc:sldMk cId="301726593" sldId="256"/>
            <ac:cxnSpMk id="339" creationId="{4B57ECB8-B24D-49DB-A9A2-CE6086E9EFCD}"/>
          </ac:cxnSpMkLst>
        </pc:cxnChg>
        <pc:cxnChg chg="mod">
          <ac:chgData name="Cathy Brokenshire" userId="390d1029-666f-47ac-9caa-80805605347f" providerId="ADAL" clId="{FFC9CE40-4709-4BC3-9405-838F406955A8}" dt="2021-10-26T19:00:52.970" v="1591" actId="1076"/>
          <ac:cxnSpMkLst>
            <pc:docMk/>
            <pc:sldMk cId="301726593" sldId="256"/>
            <ac:cxnSpMk id="340" creationId="{C3FA2F8C-BD2B-EA46-8D5D-0F3383BE1ABC}"/>
          </ac:cxnSpMkLst>
        </pc:cxnChg>
        <pc:cxnChg chg="add mod">
          <ac:chgData name="Cathy Brokenshire" userId="390d1029-666f-47ac-9caa-80805605347f" providerId="ADAL" clId="{FFC9CE40-4709-4BC3-9405-838F406955A8}" dt="2021-10-26T19:08:45.858" v="1690" actId="1076"/>
          <ac:cxnSpMkLst>
            <pc:docMk/>
            <pc:sldMk cId="301726593" sldId="256"/>
            <ac:cxnSpMk id="341" creationId="{DE1AE4D2-6EFB-4DCC-9BDA-FCF6E9311823}"/>
          </ac:cxnSpMkLst>
        </pc:cxnChg>
        <pc:cxnChg chg="mod">
          <ac:chgData name="Cathy Brokenshire" userId="390d1029-666f-47ac-9caa-80805605347f" providerId="ADAL" clId="{FFC9CE40-4709-4BC3-9405-838F406955A8}" dt="2021-10-26T19:06:25.015" v="1661" actId="1076"/>
          <ac:cxnSpMkLst>
            <pc:docMk/>
            <pc:sldMk cId="301726593" sldId="256"/>
            <ac:cxnSpMk id="426" creationId="{C3FA2F8C-BD2B-EA46-8D5D-0F3383BE1ABC}"/>
          </ac:cxnSpMkLst>
        </pc:cxnChg>
        <pc:cxnChg chg="mod">
          <ac:chgData name="Cathy Brokenshire" userId="390d1029-666f-47ac-9caa-80805605347f" providerId="ADAL" clId="{FFC9CE40-4709-4BC3-9405-838F406955A8}" dt="2021-10-26T18:20:50.824" v="1326" actId="1076"/>
          <ac:cxnSpMkLst>
            <pc:docMk/>
            <pc:sldMk cId="301726593" sldId="256"/>
            <ac:cxnSpMk id="427" creationId="{86EB846A-C08D-8E44-A8A5-1C8D76F96038}"/>
          </ac:cxnSpMkLst>
        </pc:cxnChg>
        <pc:cxnChg chg="mod">
          <ac:chgData name="Cathy Brokenshire" userId="390d1029-666f-47ac-9caa-80805605347f" providerId="ADAL" clId="{FFC9CE40-4709-4BC3-9405-838F406955A8}" dt="2021-10-26T19:07:12.929" v="1672" actId="1076"/>
          <ac:cxnSpMkLst>
            <pc:docMk/>
            <pc:sldMk cId="301726593" sldId="256"/>
            <ac:cxnSpMk id="434" creationId="{C3FA2F8C-BD2B-EA46-8D5D-0F3383BE1ABC}"/>
          </ac:cxnSpMkLst>
        </pc:cxnChg>
        <pc:cxnChg chg="mod">
          <ac:chgData name="Cathy Brokenshire" userId="390d1029-666f-47ac-9caa-80805605347f" providerId="ADAL" clId="{FFC9CE40-4709-4BC3-9405-838F406955A8}" dt="2021-10-26T19:06:38.570" v="1664" actId="1076"/>
          <ac:cxnSpMkLst>
            <pc:docMk/>
            <pc:sldMk cId="301726593" sldId="256"/>
            <ac:cxnSpMk id="435" creationId="{C3FA2F8C-BD2B-EA46-8D5D-0F3383BE1ABC}"/>
          </ac:cxnSpMkLst>
        </pc:cxnChg>
        <pc:cxnChg chg="mod">
          <ac:chgData name="Cathy Brokenshire" userId="390d1029-666f-47ac-9caa-80805605347f" providerId="ADAL" clId="{FFC9CE40-4709-4BC3-9405-838F406955A8}" dt="2021-10-26T19:07:04.429" v="1670" actId="1076"/>
          <ac:cxnSpMkLst>
            <pc:docMk/>
            <pc:sldMk cId="301726593" sldId="256"/>
            <ac:cxnSpMk id="437" creationId="{C3FA2F8C-BD2B-EA46-8D5D-0F3383BE1ABC}"/>
          </ac:cxnSpMkLst>
        </pc:cxnChg>
        <pc:cxnChg chg="mod">
          <ac:chgData name="Cathy Brokenshire" userId="390d1029-666f-47ac-9caa-80805605347f" providerId="ADAL" clId="{FFC9CE40-4709-4BC3-9405-838F406955A8}" dt="2021-10-26T19:06:29.466" v="1662" actId="1076"/>
          <ac:cxnSpMkLst>
            <pc:docMk/>
            <pc:sldMk cId="301726593" sldId="256"/>
            <ac:cxnSpMk id="439" creationId="{C3FA2F8C-BD2B-EA46-8D5D-0F3383BE1ABC}"/>
          </ac:cxnSpMkLst>
        </pc:cxnChg>
        <pc:cxnChg chg="mod">
          <ac:chgData name="Cathy Brokenshire" userId="390d1029-666f-47ac-9caa-80805605347f" providerId="ADAL" clId="{FFC9CE40-4709-4BC3-9405-838F406955A8}" dt="2021-10-26T19:00:58.812" v="1592" actId="1076"/>
          <ac:cxnSpMkLst>
            <pc:docMk/>
            <pc:sldMk cId="301726593" sldId="256"/>
            <ac:cxnSpMk id="440" creationId="{C3FA2F8C-BD2B-EA46-8D5D-0F3383BE1ABC}"/>
          </ac:cxnSpMkLst>
        </pc:cxnChg>
        <pc:cxnChg chg="mod">
          <ac:chgData name="Cathy Brokenshire" userId="390d1029-666f-47ac-9caa-80805605347f" providerId="ADAL" clId="{FFC9CE40-4709-4BC3-9405-838F406955A8}" dt="2021-10-26T18:49:32.980" v="1472" actId="1076"/>
          <ac:cxnSpMkLst>
            <pc:docMk/>
            <pc:sldMk cId="301726593" sldId="256"/>
            <ac:cxnSpMk id="441" creationId="{F00234DB-30A0-A14D-B827-8C2DCE0238B9}"/>
          </ac:cxnSpMkLst>
        </pc:cxnChg>
        <pc:cxnChg chg="mod">
          <ac:chgData name="Cathy Brokenshire" userId="390d1029-666f-47ac-9caa-80805605347f" providerId="ADAL" clId="{FFC9CE40-4709-4BC3-9405-838F406955A8}" dt="2021-10-26T18:18:34.441" v="1313" actId="1076"/>
          <ac:cxnSpMkLst>
            <pc:docMk/>
            <pc:sldMk cId="301726593" sldId="256"/>
            <ac:cxnSpMk id="442" creationId="{F00234DB-30A0-A14D-B827-8C2DCE0238B9}"/>
          </ac:cxnSpMkLst>
        </pc:cxnChg>
        <pc:cxnChg chg="mod">
          <ac:chgData name="Cathy Brokenshire" userId="390d1029-666f-47ac-9caa-80805605347f" providerId="ADAL" clId="{FFC9CE40-4709-4BC3-9405-838F406955A8}" dt="2021-10-26T18:10:15.957" v="1179" actId="1076"/>
          <ac:cxnSpMkLst>
            <pc:docMk/>
            <pc:sldMk cId="301726593" sldId="256"/>
            <ac:cxnSpMk id="443" creationId="{F00234DB-30A0-A14D-B827-8C2DCE0238B9}"/>
          </ac:cxnSpMkLst>
        </pc:cxnChg>
        <pc:cxnChg chg="mod">
          <ac:chgData name="Cathy Brokenshire" userId="390d1029-666f-47ac-9caa-80805605347f" providerId="ADAL" clId="{FFC9CE40-4709-4BC3-9405-838F406955A8}" dt="2021-10-26T18:10:55.389" v="1187" actId="14100"/>
          <ac:cxnSpMkLst>
            <pc:docMk/>
            <pc:sldMk cId="301726593" sldId="256"/>
            <ac:cxnSpMk id="446" creationId="{F00234DB-30A0-A14D-B827-8C2DCE0238B9}"/>
          </ac:cxnSpMkLst>
        </pc:cxnChg>
        <pc:cxnChg chg="mod">
          <ac:chgData name="Cathy Brokenshire" userId="390d1029-666f-47ac-9caa-80805605347f" providerId="ADAL" clId="{FFC9CE40-4709-4BC3-9405-838F406955A8}" dt="2021-10-26T18:26:02.425" v="1377" actId="1076"/>
          <ac:cxnSpMkLst>
            <pc:docMk/>
            <pc:sldMk cId="301726593" sldId="256"/>
            <ac:cxnSpMk id="447" creationId="{F00234DB-30A0-A14D-B827-8C2DCE0238B9}"/>
          </ac:cxnSpMkLst>
        </pc:cxnChg>
        <pc:cxnChg chg="mod">
          <ac:chgData name="Cathy Brokenshire" userId="390d1029-666f-47ac-9caa-80805605347f" providerId="ADAL" clId="{FFC9CE40-4709-4BC3-9405-838F406955A8}" dt="2021-10-26T18:08:38.390" v="1128" actId="1076"/>
          <ac:cxnSpMkLst>
            <pc:docMk/>
            <pc:sldMk cId="301726593" sldId="256"/>
            <ac:cxnSpMk id="449" creationId="{86EB846A-C08D-8E44-A8A5-1C8D76F96038}"/>
          </ac:cxnSpMkLst>
        </pc:cxnChg>
        <pc:cxnChg chg="mod">
          <ac:chgData name="Cathy Brokenshire" userId="390d1029-666f-47ac-9caa-80805605347f" providerId="ADAL" clId="{FFC9CE40-4709-4BC3-9405-838F406955A8}" dt="2021-10-26T18:05:14.517" v="1093" actId="1076"/>
          <ac:cxnSpMkLst>
            <pc:docMk/>
            <pc:sldMk cId="301726593" sldId="256"/>
            <ac:cxnSpMk id="452" creationId="{86EB846A-C08D-8E44-A8A5-1C8D76F96038}"/>
          </ac:cxnSpMkLst>
        </pc:cxnChg>
        <pc:cxnChg chg="mod">
          <ac:chgData name="Cathy Brokenshire" userId="390d1029-666f-47ac-9caa-80805605347f" providerId="ADAL" clId="{FFC9CE40-4709-4BC3-9405-838F406955A8}" dt="2021-10-26T17:55:01.304" v="1012" actId="14100"/>
          <ac:cxnSpMkLst>
            <pc:docMk/>
            <pc:sldMk cId="301726593" sldId="256"/>
            <ac:cxnSpMk id="453" creationId="{86EB846A-C08D-8E44-A8A5-1C8D76F96038}"/>
          </ac:cxnSpMkLst>
        </pc:cxnChg>
        <pc:cxnChg chg="mod">
          <ac:chgData name="Cathy Brokenshire" userId="390d1029-666f-47ac-9caa-80805605347f" providerId="ADAL" clId="{FFC9CE40-4709-4BC3-9405-838F406955A8}" dt="2021-10-26T18:16:34.131" v="1262" actId="1076"/>
          <ac:cxnSpMkLst>
            <pc:docMk/>
            <pc:sldMk cId="301726593" sldId="256"/>
            <ac:cxnSpMk id="454" creationId="{C3FA2F8C-BD2B-EA46-8D5D-0F3383BE1ABC}"/>
          </ac:cxnSpMkLst>
        </pc:cxnChg>
        <pc:cxnChg chg="mod">
          <ac:chgData name="Cathy Brokenshire" userId="390d1029-666f-47ac-9caa-80805605347f" providerId="ADAL" clId="{FFC9CE40-4709-4BC3-9405-838F406955A8}" dt="2021-10-26T18:07:12.607" v="1113" actId="1076"/>
          <ac:cxnSpMkLst>
            <pc:docMk/>
            <pc:sldMk cId="301726593" sldId="256"/>
            <ac:cxnSpMk id="455" creationId="{C3FA2F8C-BD2B-EA46-8D5D-0F3383BE1ABC}"/>
          </ac:cxnSpMkLst>
        </pc:cxnChg>
        <pc:cxnChg chg="mod">
          <ac:chgData name="Cathy Brokenshire" userId="390d1029-666f-47ac-9caa-80805605347f" providerId="ADAL" clId="{FFC9CE40-4709-4BC3-9405-838F406955A8}" dt="2021-10-26T17:53:49.696" v="999" actId="1076"/>
          <ac:cxnSpMkLst>
            <pc:docMk/>
            <pc:sldMk cId="301726593" sldId="256"/>
            <ac:cxnSpMk id="456" creationId="{86EB846A-C08D-8E44-A8A5-1C8D76F96038}"/>
          </ac:cxnSpMkLst>
        </pc:cxnChg>
        <pc:cxnChg chg="mod">
          <ac:chgData name="Cathy Brokenshire" userId="390d1029-666f-47ac-9caa-80805605347f" providerId="ADAL" clId="{FFC9CE40-4709-4BC3-9405-838F406955A8}" dt="2021-10-26T17:47:50.861" v="881" actId="1076"/>
          <ac:cxnSpMkLst>
            <pc:docMk/>
            <pc:sldMk cId="301726593" sldId="256"/>
            <ac:cxnSpMk id="458" creationId="{C3FA2F8C-BD2B-EA46-8D5D-0F3383BE1ABC}"/>
          </ac:cxnSpMkLst>
        </pc:cxnChg>
        <pc:cxnChg chg="mod">
          <ac:chgData name="Cathy Brokenshire" userId="390d1029-666f-47ac-9caa-80805605347f" providerId="ADAL" clId="{FFC9CE40-4709-4BC3-9405-838F406955A8}" dt="2021-10-26T18:13:51.876" v="1208" actId="14100"/>
          <ac:cxnSpMkLst>
            <pc:docMk/>
            <pc:sldMk cId="301726593" sldId="256"/>
            <ac:cxnSpMk id="459" creationId="{C3FA2F8C-BD2B-EA46-8D5D-0F3383BE1ABC}"/>
          </ac:cxnSpMkLst>
        </pc:cxnChg>
        <pc:cxnChg chg="mod">
          <ac:chgData name="Cathy Brokenshire" userId="390d1029-666f-47ac-9caa-80805605347f" providerId="ADAL" clId="{FFC9CE40-4709-4BC3-9405-838F406955A8}" dt="2021-10-26T18:18:06.917" v="1311" actId="14100"/>
          <ac:cxnSpMkLst>
            <pc:docMk/>
            <pc:sldMk cId="301726593" sldId="256"/>
            <ac:cxnSpMk id="460" creationId="{86EB846A-C08D-8E44-A8A5-1C8D76F96038}"/>
          </ac:cxnSpMkLst>
        </pc:cxnChg>
        <pc:cxnChg chg="mod">
          <ac:chgData name="Cathy Brokenshire" userId="390d1029-666f-47ac-9caa-80805605347f" providerId="ADAL" clId="{FFC9CE40-4709-4BC3-9405-838F406955A8}" dt="2021-10-26T17:53:57.075" v="1000" actId="1076"/>
          <ac:cxnSpMkLst>
            <pc:docMk/>
            <pc:sldMk cId="301726593" sldId="256"/>
            <ac:cxnSpMk id="490" creationId="{C3FA2F8C-BD2B-EA46-8D5D-0F3383BE1ABC}"/>
          </ac:cxnSpMkLst>
        </pc:cxnChg>
      </pc:sldChg>
    </pc:docChg>
  </pc:docChgLst>
  <pc:docChgLst>
    <pc:chgData name="Cathy Brokenshire" userId="390d1029-666f-47ac-9caa-80805605347f" providerId="ADAL" clId="{0FED8D9E-D067-4352-8892-9C2EA0CBAFB0}"/>
    <pc:docChg chg="custSel modSld">
      <pc:chgData name="Cathy Brokenshire" userId="390d1029-666f-47ac-9caa-80805605347f" providerId="ADAL" clId="{0FED8D9E-D067-4352-8892-9C2EA0CBAFB0}" dt="2021-10-27T08:50:52.759" v="536" actId="478"/>
      <pc:docMkLst>
        <pc:docMk/>
      </pc:docMkLst>
      <pc:sldChg chg="addSp delSp modSp mod">
        <pc:chgData name="Cathy Brokenshire" userId="390d1029-666f-47ac-9caa-80805605347f" providerId="ADAL" clId="{0FED8D9E-D067-4352-8892-9C2EA0CBAFB0}" dt="2021-10-27T08:50:52.759" v="536" actId="478"/>
        <pc:sldMkLst>
          <pc:docMk/>
          <pc:sldMk cId="301726593" sldId="256"/>
        </pc:sldMkLst>
        <pc:spChg chg="add mod">
          <ac:chgData name="Cathy Brokenshire" userId="390d1029-666f-47ac-9caa-80805605347f" providerId="ADAL" clId="{0FED8D9E-D067-4352-8892-9C2EA0CBAFB0}" dt="2021-10-27T08:48:41.193" v="535" actId="1076"/>
          <ac:spMkLst>
            <pc:docMk/>
            <pc:sldMk cId="301726593" sldId="256"/>
            <ac:spMk id="2" creationId="{245A639B-14A8-4EC2-8B8F-C24F9502FF5B}"/>
          </ac:spMkLst>
        </pc:spChg>
        <pc:grpChg chg="mod">
          <ac:chgData name="Cathy Brokenshire" userId="390d1029-666f-47ac-9caa-80805605347f" providerId="ADAL" clId="{0FED8D9E-D067-4352-8892-9C2EA0CBAFB0}" dt="2021-10-27T08:40:26.571" v="0" actId="1076"/>
          <ac:grpSpMkLst>
            <pc:docMk/>
            <pc:sldMk cId="301726593" sldId="256"/>
            <ac:grpSpMk id="1070" creationId="{00000000-0000-0000-0000-000000000000}"/>
          </ac:grpSpMkLst>
        </pc:grpChg>
        <pc:picChg chg="del">
          <ac:chgData name="Cathy Brokenshire" userId="390d1029-666f-47ac-9caa-80805605347f" providerId="ADAL" clId="{0FED8D9E-D067-4352-8892-9C2EA0CBAFB0}" dt="2021-10-27T08:50:52.759" v="536" actId="478"/>
          <ac:picMkLst>
            <pc:docMk/>
            <pc:sldMk cId="301726593" sldId="256"/>
            <ac:picMk id="32" creationId="{CC1BB1FA-89F6-4924-95A1-9155DF4979F1}"/>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6088" cy="50165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902075" y="0"/>
            <a:ext cx="2986088" cy="501650"/>
          </a:xfrm>
          <a:prstGeom prst="rect">
            <a:avLst/>
          </a:prstGeom>
        </p:spPr>
        <p:txBody>
          <a:bodyPr vert="horz" lIns="91440" tIns="45720" rIns="91440" bIns="45720" rtlCol="0"/>
          <a:lstStyle>
            <a:lvl1pPr algn="r">
              <a:defRPr sz="1200"/>
            </a:lvl1pPr>
          </a:lstStyle>
          <a:p>
            <a:fld id="{67C56BE1-C6DB-429C-A1D8-80BAE579C82E}" type="datetimeFigureOut">
              <a:rPr lang="en-GB" smtClean="0"/>
              <a:t>10/06/2022</a:t>
            </a:fld>
            <a:endParaRPr lang="en-GB"/>
          </a:p>
        </p:txBody>
      </p:sp>
      <p:sp>
        <p:nvSpPr>
          <p:cNvPr id="4" name="Slide Image Placeholder 3"/>
          <p:cNvSpPr>
            <a:spLocks noGrp="1" noRot="1" noChangeAspect="1"/>
          </p:cNvSpPr>
          <p:nvPr>
            <p:ph type="sldImg" idx="2"/>
          </p:nvPr>
        </p:nvSpPr>
        <p:spPr>
          <a:xfrm>
            <a:off x="2176463" y="1252538"/>
            <a:ext cx="2536825" cy="33813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8975" y="4821238"/>
            <a:ext cx="5511800" cy="3944937"/>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517063"/>
            <a:ext cx="2986088" cy="50165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902075" y="9517063"/>
            <a:ext cx="2986088" cy="501650"/>
          </a:xfrm>
          <a:prstGeom prst="rect">
            <a:avLst/>
          </a:prstGeom>
        </p:spPr>
        <p:txBody>
          <a:bodyPr vert="horz" lIns="91440" tIns="45720" rIns="91440" bIns="45720" rtlCol="0" anchor="b"/>
          <a:lstStyle>
            <a:lvl1pPr algn="r">
              <a:defRPr sz="1200"/>
            </a:lvl1pPr>
          </a:lstStyle>
          <a:p>
            <a:fld id="{50953B90-C994-4E81-BCCD-31FCE0CACCC5}" type="slidenum">
              <a:rPr lang="en-GB" smtClean="0"/>
              <a:t>‹#›</a:t>
            </a:fld>
            <a:endParaRPr lang="en-GB"/>
          </a:p>
        </p:txBody>
      </p:sp>
    </p:spTree>
    <p:extLst>
      <p:ext uri="{BB962C8B-B14F-4D97-AF65-F5344CB8AC3E}">
        <p14:creationId xmlns:p14="http://schemas.microsoft.com/office/powerpoint/2010/main" val="8974801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0953B90-C994-4E81-BCCD-31FCE0CACCC5}" type="slidenum">
              <a:rPr lang="en-GB" smtClean="0"/>
              <a:t>1</a:t>
            </a:fld>
            <a:endParaRPr lang="en-GB"/>
          </a:p>
        </p:txBody>
      </p:sp>
    </p:spTree>
    <p:extLst>
      <p:ext uri="{BB962C8B-B14F-4D97-AF65-F5344CB8AC3E}">
        <p14:creationId xmlns:p14="http://schemas.microsoft.com/office/powerpoint/2010/main" val="16396740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2095078"/>
            <a:ext cx="8161020" cy="4456853"/>
          </a:xfrm>
        </p:spPr>
        <p:txBody>
          <a:bodyPr anchor="b"/>
          <a:lstStyle>
            <a:lvl1pPr algn="ctr">
              <a:defRPr sz="6300"/>
            </a:lvl1pPr>
          </a:lstStyle>
          <a:p>
            <a:r>
              <a:rPr lang="en-US"/>
              <a:t>Click to edit Master title style</a:t>
            </a:r>
            <a:endParaRPr lang="en-US" dirty="0"/>
          </a:p>
        </p:txBody>
      </p:sp>
      <p:sp>
        <p:nvSpPr>
          <p:cNvPr id="3" name="Subtitle 2"/>
          <p:cNvSpPr>
            <a:spLocks noGrp="1"/>
          </p:cNvSpPr>
          <p:nvPr>
            <p:ph type="subTitle" idx="1"/>
          </p:nvPr>
        </p:nvSpPr>
        <p:spPr>
          <a:xfrm>
            <a:off x="1200150" y="6723804"/>
            <a:ext cx="7200900" cy="3090756"/>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5F7DB44-C37A-48DC-A2F6-1B5CDD71949D}" type="datetimeFigureOut">
              <a:rPr lang="en-GB" smtClean="0"/>
              <a:t>10/06/2022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2506890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F7DB44-C37A-48DC-A2F6-1B5CDD71949D}" type="datetimeFigureOut">
              <a:rPr lang="en-GB" smtClean="0"/>
              <a:t>10/06/2022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537901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0859" y="681567"/>
            <a:ext cx="2070259" cy="1084876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60083" y="681567"/>
            <a:ext cx="6090761" cy="1084876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F7DB44-C37A-48DC-A2F6-1B5CDD71949D}" type="datetimeFigureOut">
              <a:rPr lang="en-GB" smtClean="0"/>
              <a:t>10/06/2022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3731363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F7DB44-C37A-48DC-A2F6-1B5CDD71949D}" type="datetimeFigureOut">
              <a:rPr lang="en-GB" smtClean="0"/>
              <a:t>10/06/2022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1921803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5082" y="3191514"/>
            <a:ext cx="8281035" cy="5325109"/>
          </a:xfrm>
        </p:spPr>
        <p:txBody>
          <a:bodyPr anchor="b"/>
          <a:lstStyle>
            <a:lvl1pPr>
              <a:defRPr sz="6300"/>
            </a:lvl1pPr>
          </a:lstStyle>
          <a:p>
            <a:r>
              <a:rPr lang="en-US"/>
              <a:t>Click to edit Master title style</a:t>
            </a:r>
            <a:endParaRPr lang="en-US" dirty="0"/>
          </a:p>
        </p:txBody>
      </p:sp>
      <p:sp>
        <p:nvSpPr>
          <p:cNvPr id="3" name="Text Placeholder 2"/>
          <p:cNvSpPr>
            <a:spLocks noGrp="1"/>
          </p:cNvSpPr>
          <p:nvPr>
            <p:ph type="body" idx="1"/>
          </p:nvPr>
        </p:nvSpPr>
        <p:spPr>
          <a:xfrm>
            <a:off x="655082" y="8567000"/>
            <a:ext cx="8281035" cy="2800349"/>
          </a:xfrm>
        </p:spPr>
        <p:txBody>
          <a:bodyPr/>
          <a:lstStyle>
            <a:lvl1pPr marL="0" indent="0">
              <a:buNone/>
              <a:defRPr sz="2520">
                <a:solidFill>
                  <a:schemeClr val="tx1"/>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5F7DB44-C37A-48DC-A2F6-1B5CDD71949D}" type="datetimeFigureOut">
              <a:rPr lang="en-GB" smtClean="0"/>
              <a:t>10/06/2022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2320371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60083" y="3407833"/>
            <a:ext cx="4080510" cy="81224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60608" y="3407833"/>
            <a:ext cx="4080510" cy="81224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5F7DB44-C37A-48DC-A2F6-1B5CDD71949D}" type="datetimeFigureOut">
              <a:rPr lang="en-GB" smtClean="0"/>
              <a:t>10/06/2022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2797639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61333" y="681570"/>
            <a:ext cx="8281035" cy="2474384"/>
          </a:xfrm>
        </p:spPr>
        <p:txBody>
          <a:bodyPr/>
          <a:lstStyle/>
          <a:p>
            <a:r>
              <a:rPr lang="en-US"/>
              <a:t>Click to edit Master title style</a:t>
            </a:r>
            <a:endParaRPr lang="en-US" dirty="0"/>
          </a:p>
        </p:txBody>
      </p:sp>
      <p:sp>
        <p:nvSpPr>
          <p:cNvPr id="3" name="Text Placeholder 2"/>
          <p:cNvSpPr>
            <a:spLocks noGrp="1"/>
          </p:cNvSpPr>
          <p:nvPr>
            <p:ph type="body" idx="1"/>
          </p:nvPr>
        </p:nvSpPr>
        <p:spPr>
          <a:xfrm>
            <a:off x="661334" y="3138171"/>
            <a:ext cx="4061757"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a:t>Edit Master text styles</a:t>
            </a:r>
          </a:p>
        </p:txBody>
      </p:sp>
      <p:sp>
        <p:nvSpPr>
          <p:cNvPr id="4" name="Content Placeholder 3"/>
          <p:cNvSpPr>
            <a:spLocks noGrp="1"/>
          </p:cNvSpPr>
          <p:nvPr>
            <p:ph sz="half" idx="2"/>
          </p:nvPr>
        </p:nvSpPr>
        <p:spPr>
          <a:xfrm>
            <a:off x="661334" y="4676140"/>
            <a:ext cx="4061757" cy="68778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60608" y="3138171"/>
            <a:ext cx="4081761"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a:t>Edit Master text styles</a:t>
            </a:r>
          </a:p>
        </p:txBody>
      </p:sp>
      <p:sp>
        <p:nvSpPr>
          <p:cNvPr id="6" name="Content Placeholder 5"/>
          <p:cNvSpPr>
            <a:spLocks noGrp="1"/>
          </p:cNvSpPr>
          <p:nvPr>
            <p:ph sz="quarter" idx="4"/>
          </p:nvPr>
        </p:nvSpPr>
        <p:spPr>
          <a:xfrm>
            <a:off x="4860608" y="4676140"/>
            <a:ext cx="4081761" cy="68778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F7DB44-C37A-48DC-A2F6-1B5CDD71949D}" type="datetimeFigureOut">
              <a:rPr lang="en-GB" smtClean="0"/>
              <a:t>10/06/2022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571157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5F7DB44-C37A-48DC-A2F6-1B5CDD71949D}" type="datetimeFigureOut">
              <a:rPr lang="en-GB" smtClean="0"/>
              <a:t>10/06/2022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1683818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F7DB44-C37A-48DC-A2F6-1B5CDD71949D}" type="datetimeFigureOut">
              <a:rPr lang="en-GB" smtClean="0"/>
              <a:t>10/06/2022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3210057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en-US"/>
              <a:t>Click to edit Master title style</a:t>
            </a:r>
            <a:endParaRPr lang="en-US" dirty="0"/>
          </a:p>
        </p:txBody>
      </p:sp>
      <p:sp>
        <p:nvSpPr>
          <p:cNvPr id="3" name="Content Placeholder 2"/>
          <p:cNvSpPr>
            <a:spLocks noGrp="1"/>
          </p:cNvSpPr>
          <p:nvPr>
            <p:ph idx="1"/>
          </p:nvPr>
        </p:nvSpPr>
        <p:spPr>
          <a:xfrm>
            <a:off x="4081760" y="1843196"/>
            <a:ext cx="4860608" cy="9097433"/>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n-US"/>
              <a:t>Edit Master text styles</a:t>
            </a:r>
          </a:p>
        </p:txBody>
      </p:sp>
      <p:sp>
        <p:nvSpPr>
          <p:cNvPr id="5" name="Date Placeholder 4"/>
          <p:cNvSpPr>
            <a:spLocks noGrp="1"/>
          </p:cNvSpPr>
          <p:nvPr>
            <p:ph type="dt" sz="half" idx="10"/>
          </p:nvPr>
        </p:nvSpPr>
        <p:spPr/>
        <p:txBody>
          <a:bodyPr/>
          <a:lstStyle/>
          <a:p>
            <a:fld id="{95F7DB44-C37A-48DC-A2F6-1B5CDD71949D}" type="datetimeFigureOut">
              <a:rPr lang="en-GB" smtClean="0"/>
              <a:t>10/06/2022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638785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81760" y="1843196"/>
            <a:ext cx="4860608" cy="9097433"/>
          </a:xfrm>
        </p:spPr>
        <p:txBody>
          <a:bodyPr anchor="t"/>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en-US"/>
              <a:t>Click icon to add picture</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n-US"/>
              <a:t>Edit Master text styles</a:t>
            </a:r>
          </a:p>
        </p:txBody>
      </p:sp>
      <p:sp>
        <p:nvSpPr>
          <p:cNvPr id="5" name="Date Placeholder 4"/>
          <p:cNvSpPr>
            <a:spLocks noGrp="1"/>
          </p:cNvSpPr>
          <p:nvPr>
            <p:ph type="dt" sz="half" idx="10"/>
          </p:nvPr>
        </p:nvSpPr>
        <p:spPr/>
        <p:txBody>
          <a:bodyPr/>
          <a:lstStyle/>
          <a:p>
            <a:fld id="{95F7DB44-C37A-48DC-A2F6-1B5CDD71949D}" type="datetimeFigureOut">
              <a:rPr lang="en-GB" smtClean="0"/>
              <a:t>10/06/2022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3604864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0083" y="681570"/>
            <a:ext cx="8281035" cy="247438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60083" y="3407833"/>
            <a:ext cx="8281035" cy="812249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60083" y="11865189"/>
            <a:ext cx="2160270" cy="681567"/>
          </a:xfrm>
          <a:prstGeom prst="rect">
            <a:avLst/>
          </a:prstGeom>
        </p:spPr>
        <p:txBody>
          <a:bodyPr vert="horz" lIns="91440" tIns="45720" rIns="91440" bIns="45720" rtlCol="0" anchor="ctr"/>
          <a:lstStyle>
            <a:lvl1pPr algn="l">
              <a:defRPr sz="1260">
                <a:solidFill>
                  <a:schemeClr val="tx1">
                    <a:tint val="75000"/>
                  </a:schemeClr>
                </a:solidFill>
              </a:defRPr>
            </a:lvl1pPr>
          </a:lstStyle>
          <a:p>
            <a:fld id="{95F7DB44-C37A-48DC-A2F6-1B5CDD71949D}" type="datetimeFigureOut">
              <a:rPr lang="en-GB" smtClean="0"/>
              <a:t>10/06/2022</a:t>
            </a:fld>
            <a:endParaRPr lang="en-GB"/>
          </a:p>
        </p:txBody>
      </p:sp>
      <p:sp>
        <p:nvSpPr>
          <p:cNvPr id="5" name="Footer Placeholder 4"/>
          <p:cNvSpPr>
            <a:spLocks noGrp="1"/>
          </p:cNvSpPr>
          <p:nvPr>
            <p:ph type="ftr" sz="quarter" idx="3"/>
          </p:nvPr>
        </p:nvSpPr>
        <p:spPr>
          <a:xfrm>
            <a:off x="3180398" y="11865189"/>
            <a:ext cx="3240405" cy="68156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780848" y="11865189"/>
            <a:ext cx="2160270" cy="681567"/>
          </a:xfrm>
          <a:prstGeom prst="rect">
            <a:avLst/>
          </a:prstGeom>
        </p:spPr>
        <p:txBody>
          <a:bodyPr vert="horz" lIns="91440" tIns="45720" rIns="91440" bIns="45720" rtlCol="0" anchor="ctr"/>
          <a:lstStyle>
            <a:lvl1pPr algn="r">
              <a:defRPr sz="1260">
                <a:solidFill>
                  <a:schemeClr val="tx1">
                    <a:tint val="75000"/>
                  </a:schemeClr>
                </a:solidFill>
              </a:defRPr>
            </a:lvl1pPr>
          </a:lstStyle>
          <a:p>
            <a:fld id="{8FA9B950-FA48-457B-A0D1-5FFC314D8B8A}" type="slidenum">
              <a:rPr lang="en-GB" smtClean="0"/>
              <a:t>‹#›</a:t>
            </a:fld>
            <a:endParaRPr lang="en-GB"/>
          </a:p>
        </p:txBody>
      </p:sp>
    </p:spTree>
    <p:extLst>
      <p:ext uri="{BB962C8B-B14F-4D97-AF65-F5344CB8AC3E}">
        <p14:creationId xmlns:p14="http://schemas.microsoft.com/office/powerpoint/2010/main" val="25487650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60120" rtl="0" eaLnBrk="1" latinLnBrk="0" hangingPunct="1">
        <a:lnSpc>
          <a:spcPct val="90000"/>
        </a:lnSpc>
        <a:spcBef>
          <a:spcPct val="0"/>
        </a:spcBef>
        <a:buNone/>
        <a:defRPr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9pPr>
    </p:bodyStyle>
    <p:otherStyle>
      <a:defPPr>
        <a:defRPr lang="en-US"/>
      </a:defPPr>
      <a:lvl1pPr marL="0" algn="l" defTabSz="960120" rtl="0" eaLnBrk="1" latinLnBrk="0" hangingPunct="1">
        <a:defRPr sz="1890" kern="1200">
          <a:solidFill>
            <a:schemeClr val="tx1"/>
          </a:solidFill>
          <a:latin typeface="+mn-lt"/>
          <a:ea typeface="+mn-ea"/>
          <a:cs typeface="+mn-cs"/>
        </a:defRPr>
      </a:lvl1pPr>
      <a:lvl2pPr marL="480060" algn="l" defTabSz="960120" rtl="0" eaLnBrk="1" latinLnBrk="0" hangingPunct="1">
        <a:defRPr sz="1890" kern="1200">
          <a:solidFill>
            <a:schemeClr val="tx1"/>
          </a:solidFill>
          <a:latin typeface="+mn-lt"/>
          <a:ea typeface="+mn-ea"/>
          <a:cs typeface="+mn-cs"/>
        </a:defRPr>
      </a:lvl2pPr>
      <a:lvl3pPr marL="960120" algn="l" defTabSz="960120" rtl="0" eaLnBrk="1" latinLnBrk="0" hangingPunct="1">
        <a:defRPr sz="1890" kern="1200">
          <a:solidFill>
            <a:schemeClr val="tx1"/>
          </a:solidFill>
          <a:latin typeface="+mn-lt"/>
          <a:ea typeface="+mn-ea"/>
          <a:cs typeface="+mn-cs"/>
        </a:defRPr>
      </a:lvl3pPr>
      <a:lvl4pPr marL="1440180" algn="l" defTabSz="960120" rtl="0" eaLnBrk="1" latinLnBrk="0" hangingPunct="1">
        <a:defRPr sz="1890" kern="1200">
          <a:solidFill>
            <a:schemeClr val="tx1"/>
          </a:solidFill>
          <a:latin typeface="+mn-lt"/>
          <a:ea typeface="+mn-ea"/>
          <a:cs typeface="+mn-cs"/>
        </a:defRPr>
      </a:lvl4pPr>
      <a:lvl5pPr marL="1920240" algn="l" defTabSz="960120" rtl="0" eaLnBrk="1" latinLnBrk="0" hangingPunct="1">
        <a:defRPr sz="1890" kern="1200">
          <a:solidFill>
            <a:schemeClr val="tx1"/>
          </a:solidFill>
          <a:latin typeface="+mn-lt"/>
          <a:ea typeface="+mn-ea"/>
          <a:cs typeface="+mn-cs"/>
        </a:defRPr>
      </a:lvl5pPr>
      <a:lvl6pPr marL="2400300" algn="l" defTabSz="960120" rtl="0" eaLnBrk="1" latinLnBrk="0" hangingPunct="1">
        <a:defRPr sz="1890" kern="1200">
          <a:solidFill>
            <a:schemeClr val="tx1"/>
          </a:solidFill>
          <a:latin typeface="+mn-lt"/>
          <a:ea typeface="+mn-ea"/>
          <a:cs typeface="+mn-cs"/>
        </a:defRPr>
      </a:lvl6pPr>
      <a:lvl7pPr marL="2880360" algn="l" defTabSz="960120" rtl="0" eaLnBrk="1" latinLnBrk="0" hangingPunct="1">
        <a:defRPr sz="1890" kern="1200">
          <a:solidFill>
            <a:schemeClr val="tx1"/>
          </a:solidFill>
          <a:latin typeface="+mn-lt"/>
          <a:ea typeface="+mn-ea"/>
          <a:cs typeface="+mn-cs"/>
        </a:defRPr>
      </a:lvl7pPr>
      <a:lvl8pPr marL="3360420" algn="l" defTabSz="960120" rtl="0" eaLnBrk="1" latinLnBrk="0" hangingPunct="1">
        <a:defRPr sz="1890" kern="1200">
          <a:solidFill>
            <a:schemeClr val="tx1"/>
          </a:solidFill>
          <a:latin typeface="+mn-lt"/>
          <a:ea typeface="+mn-ea"/>
          <a:cs typeface="+mn-cs"/>
        </a:defRPr>
      </a:lvl8pPr>
      <a:lvl9pPr marL="3840480" algn="l" defTabSz="960120" rtl="0" eaLnBrk="1" latinLnBrk="0" hangingPunct="1">
        <a:defRPr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 name="Rectangle 321">
            <a:extLst>
              <a:ext uri="{FF2B5EF4-FFF2-40B4-BE49-F238E27FC236}">
                <a16:creationId xmlns:a16="http://schemas.microsoft.com/office/drawing/2014/main" id="{2C2DCB10-DF07-4BB7-BD1E-30EB7CA92898}"/>
              </a:ext>
            </a:extLst>
          </p:cNvPr>
          <p:cNvSpPr/>
          <p:nvPr/>
        </p:nvSpPr>
        <p:spPr>
          <a:xfrm>
            <a:off x="452208" y="2479921"/>
            <a:ext cx="5610772" cy="59313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latin typeface="Comic Sans MS" panose="030F0702030302020204" pitchFamily="66" charset="0"/>
            </a:endParaRPr>
          </a:p>
        </p:txBody>
      </p:sp>
      <p:sp>
        <p:nvSpPr>
          <p:cNvPr id="383" name="Rounded Rectangle 382"/>
          <p:cNvSpPr/>
          <p:nvPr/>
        </p:nvSpPr>
        <p:spPr>
          <a:xfrm>
            <a:off x="10103769" y="876584"/>
            <a:ext cx="1801504" cy="10238086"/>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latin typeface="Comic Sans MS" panose="030F0702030302020204" pitchFamily="66" charset="0"/>
            </a:endParaRPr>
          </a:p>
        </p:txBody>
      </p:sp>
      <p:cxnSp>
        <p:nvCxnSpPr>
          <p:cNvPr id="176" name="Straight Connector 175"/>
          <p:cNvCxnSpPr>
            <a:endCxn id="5" idx="3"/>
          </p:cNvCxnSpPr>
          <p:nvPr/>
        </p:nvCxnSpPr>
        <p:spPr>
          <a:xfrm>
            <a:off x="1840667" y="11553808"/>
            <a:ext cx="6371162" cy="10495"/>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44" name="Rectangle 143"/>
          <p:cNvSpPr/>
          <p:nvPr/>
        </p:nvSpPr>
        <p:spPr>
          <a:xfrm>
            <a:off x="-13775" y="-4867"/>
            <a:ext cx="9601200" cy="621630"/>
          </a:xfrm>
          <a:prstGeom prst="rect">
            <a:avLst/>
          </a:prstGeom>
          <a:solidFill>
            <a:srgbClr val="FF7C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omic Sans MS" panose="030F0702030302020204" pitchFamily="66" charset="0"/>
            </a:endParaRPr>
          </a:p>
        </p:txBody>
      </p:sp>
      <p:sp>
        <p:nvSpPr>
          <p:cNvPr id="148" name="Rectangle 147"/>
          <p:cNvSpPr/>
          <p:nvPr/>
        </p:nvSpPr>
        <p:spPr>
          <a:xfrm>
            <a:off x="-13775" y="12526696"/>
            <a:ext cx="9614975" cy="277943"/>
          </a:xfrm>
          <a:prstGeom prst="rect">
            <a:avLst/>
          </a:prstGeom>
          <a:solidFill>
            <a:srgbClr val="FF7C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dirty="0">
              <a:solidFill>
                <a:srgbClr val="7030A0"/>
              </a:solidFill>
              <a:latin typeface="Comic Sans MS" panose="030F0702030302020204" pitchFamily="66" charset="0"/>
            </a:endParaRPr>
          </a:p>
        </p:txBody>
      </p:sp>
      <p:cxnSp>
        <p:nvCxnSpPr>
          <p:cNvPr id="147" name="Straight Connector 146"/>
          <p:cNvCxnSpPr/>
          <p:nvPr/>
        </p:nvCxnSpPr>
        <p:spPr>
          <a:xfrm>
            <a:off x="8565871" y="29907"/>
            <a:ext cx="7775" cy="535543"/>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54" name="TextBox 153"/>
          <p:cNvSpPr txBox="1"/>
          <p:nvPr/>
        </p:nvSpPr>
        <p:spPr>
          <a:xfrm>
            <a:off x="6830602" y="208443"/>
            <a:ext cx="1736373" cy="246221"/>
          </a:xfrm>
          <a:prstGeom prst="rect">
            <a:avLst/>
          </a:prstGeom>
          <a:noFill/>
        </p:spPr>
        <p:txBody>
          <a:bodyPr wrap="none" rtlCol="0">
            <a:spAutoFit/>
          </a:bodyPr>
          <a:lstStyle/>
          <a:p>
            <a:pPr algn="r"/>
            <a:r>
              <a:rPr lang="en-GB" sz="1000" dirty="0">
                <a:solidFill>
                  <a:schemeClr val="bg1"/>
                </a:solidFill>
                <a:latin typeface="Comic Sans MS" panose="030F0702030302020204" pitchFamily="66" charset="0"/>
              </a:rPr>
              <a:t>Cardinham Primary School</a:t>
            </a:r>
          </a:p>
        </p:txBody>
      </p:sp>
      <p:sp>
        <p:nvSpPr>
          <p:cNvPr id="153" name="AutoShape 8" descr="Image result for ferryhill business and enterprise colleg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7" name="Rectangle 156"/>
          <p:cNvSpPr/>
          <p:nvPr/>
        </p:nvSpPr>
        <p:spPr>
          <a:xfrm>
            <a:off x="81140" y="70174"/>
            <a:ext cx="3951723" cy="461665"/>
          </a:xfrm>
          <a:prstGeom prst="rect">
            <a:avLst/>
          </a:prstGeom>
        </p:spPr>
        <p:txBody>
          <a:bodyPr wrap="none">
            <a:spAutoFit/>
          </a:bodyPr>
          <a:lstStyle/>
          <a:p>
            <a:r>
              <a:rPr lang="en-GB" sz="2400" dirty="0" smtClean="0">
                <a:solidFill>
                  <a:schemeClr val="bg1"/>
                </a:solidFill>
                <a:latin typeface="Comic Sans MS" panose="030F0702030302020204" pitchFamily="66" charset="0"/>
              </a:rPr>
              <a:t>Chemistry </a:t>
            </a:r>
            <a:r>
              <a:rPr lang="en-GB" sz="2400" dirty="0">
                <a:solidFill>
                  <a:schemeClr val="bg1"/>
                </a:solidFill>
                <a:latin typeface="Comic Sans MS" panose="030F0702030302020204" pitchFamily="66" charset="0"/>
              </a:rPr>
              <a:t>Curriculum Map</a:t>
            </a:r>
          </a:p>
        </p:txBody>
      </p:sp>
      <p:sp>
        <p:nvSpPr>
          <p:cNvPr id="291" name="TextBox 290">
            <a:extLst>
              <a:ext uri="{FF2B5EF4-FFF2-40B4-BE49-F238E27FC236}">
                <a16:creationId xmlns:a16="http://schemas.microsoft.com/office/drawing/2014/main" id="{37B165B7-AACB-3A4C-A89C-5FD028A89864}"/>
              </a:ext>
            </a:extLst>
          </p:cNvPr>
          <p:cNvSpPr txBox="1"/>
          <p:nvPr/>
        </p:nvSpPr>
        <p:spPr>
          <a:xfrm flipH="1">
            <a:off x="9924497" y="370818"/>
            <a:ext cx="1573336" cy="461665"/>
          </a:xfrm>
          <a:prstGeom prst="rect">
            <a:avLst/>
          </a:prstGeom>
          <a:noFill/>
        </p:spPr>
        <p:txBody>
          <a:bodyPr wrap="square" rtlCol="0">
            <a:spAutoFit/>
          </a:bodyPr>
          <a:lstStyle/>
          <a:p>
            <a:pPr algn="ctr"/>
            <a:r>
              <a:rPr lang="en-US" sz="1200" b="1" dirty="0">
                <a:solidFill>
                  <a:schemeClr val="bg1"/>
                </a:solidFill>
              </a:rPr>
              <a:t>Simply drag a pin to add it to your journey</a:t>
            </a:r>
          </a:p>
        </p:txBody>
      </p:sp>
      <p:sp>
        <p:nvSpPr>
          <p:cNvPr id="448" name="TextBox 447">
            <a:extLst>
              <a:ext uri="{FF2B5EF4-FFF2-40B4-BE49-F238E27FC236}">
                <a16:creationId xmlns:a16="http://schemas.microsoft.com/office/drawing/2014/main" id="{37B165B7-AACB-3A4C-A89C-5FD028A89864}"/>
              </a:ext>
            </a:extLst>
          </p:cNvPr>
          <p:cNvSpPr txBox="1"/>
          <p:nvPr/>
        </p:nvSpPr>
        <p:spPr>
          <a:xfrm flipH="1">
            <a:off x="9917474" y="59482"/>
            <a:ext cx="1573336" cy="369332"/>
          </a:xfrm>
          <a:prstGeom prst="rect">
            <a:avLst/>
          </a:prstGeom>
          <a:noFill/>
        </p:spPr>
        <p:txBody>
          <a:bodyPr wrap="square" rtlCol="0">
            <a:spAutoFit/>
          </a:bodyPr>
          <a:lstStyle/>
          <a:p>
            <a:pPr algn="ctr"/>
            <a:r>
              <a:rPr lang="en-US" b="1" dirty="0">
                <a:solidFill>
                  <a:schemeClr val="bg1"/>
                </a:solidFill>
              </a:rPr>
              <a:t>PIN BANK</a:t>
            </a:r>
          </a:p>
        </p:txBody>
      </p:sp>
      <p:grpSp>
        <p:nvGrpSpPr>
          <p:cNvPr id="1072" name="Group 1071"/>
          <p:cNvGrpSpPr>
            <a:grpSpLocks noChangeAspect="1"/>
          </p:cNvGrpSpPr>
          <p:nvPr/>
        </p:nvGrpSpPr>
        <p:grpSpPr>
          <a:xfrm>
            <a:off x="625090" y="2479733"/>
            <a:ext cx="8063034" cy="9393619"/>
            <a:chOff x="663521" y="2096727"/>
            <a:chExt cx="8063034" cy="9393619"/>
          </a:xfrm>
        </p:grpSpPr>
        <p:grpSp>
          <p:nvGrpSpPr>
            <p:cNvPr id="1069" name="Group 1068"/>
            <p:cNvGrpSpPr/>
            <p:nvPr/>
          </p:nvGrpSpPr>
          <p:grpSpPr>
            <a:xfrm>
              <a:off x="663521" y="2096727"/>
              <a:ext cx="8063034" cy="9393619"/>
              <a:chOff x="663521" y="2096727"/>
              <a:chExt cx="8063034" cy="9393619"/>
            </a:xfrm>
          </p:grpSpPr>
          <p:sp>
            <p:nvSpPr>
              <p:cNvPr id="5" name="Rectangle 4">
                <a:extLst>
                  <a:ext uri="{FF2B5EF4-FFF2-40B4-BE49-F238E27FC236}">
                    <a16:creationId xmlns:a16="http://schemas.microsoft.com/office/drawing/2014/main" id="{361D24CC-941E-4C47-B0EC-E144352A4A74}"/>
                  </a:ext>
                </a:extLst>
              </p:cNvPr>
              <p:cNvSpPr/>
              <p:nvPr/>
            </p:nvSpPr>
            <p:spPr>
              <a:xfrm>
                <a:off x="1888901" y="10872247"/>
                <a:ext cx="6361359" cy="61809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latin typeface="Comic Sans MS" panose="030F0702030302020204" pitchFamily="66" charset="0"/>
                </a:endParaRPr>
              </a:p>
            </p:txBody>
          </p:sp>
          <p:sp>
            <p:nvSpPr>
              <p:cNvPr id="21" name="Rectangle 20">
                <a:extLst>
                  <a:ext uri="{FF2B5EF4-FFF2-40B4-BE49-F238E27FC236}">
                    <a16:creationId xmlns:a16="http://schemas.microsoft.com/office/drawing/2014/main" id="{6B5CF508-9F97-7344-A588-8737134FC758}"/>
                  </a:ext>
                </a:extLst>
              </p:cNvPr>
              <p:cNvSpPr/>
              <p:nvPr/>
            </p:nvSpPr>
            <p:spPr>
              <a:xfrm>
                <a:off x="1984661" y="2104072"/>
                <a:ext cx="5610772" cy="59313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latin typeface="Comic Sans MS" panose="030F0702030302020204" pitchFamily="66" charset="0"/>
                </a:endParaRPr>
              </a:p>
            </p:txBody>
          </p:sp>
          <p:sp>
            <p:nvSpPr>
              <p:cNvPr id="11" name="Rectangle 140">
                <a:extLst>
                  <a:ext uri="{FF2B5EF4-FFF2-40B4-BE49-F238E27FC236}">
                    <a16:creationId xmlns:a16="http://schemas.microsoft.com/office/drawing/2014/main" id="{4ED9223C-B305-724C-860B-8788F8ED72BC}"/>
                  </a:ext>
                </a:extLst>
              </p:cNvPr>
              <p:cNvSpPr/>
              <p:nvPr/>
            </p:nvSpPr>
            <p:spPr>
              <a:xfrm>
                <a:off x="1753829" y="4341211"/>
                <a:ext cx="5909338" cy="603238"/>
              </a:xfrm>
              <a:custGeom>
                <a:avLst/>
                <a:gdLst>
                  <a:gd name="connsiteX0" fmla="*/ 0 w 5909338"/>
                  <a:gd name="connsiteY0" fmla="*/ 0 h 642380"/>
                  <a:gd name="connsiteX1" fmla="*/ 5909338 w 5909338"/>
                  <a:gd name="connsiteY1" fmla="*/ 0 h 642380"/>
                  <a:gd name="connsiteX2" fmla="*/ 5909338 w 5909338"/>
                  <a:gd name="connsiteY2" fmla="*/ 642380 h 642380"/>
                  <a:gd name="connsiteX3" fmla="*/ 0 w 5909338"/>
                  <a:gd name="connsiteY3" fmla="*/ 642380 h 642380"/>
                  <a:gd name="connsiteX4" fmla="*/ 0 w 5909338"/>
                  <a:gd name="connsiteY4" fmla="*/ 0 h 642380"/>
                  <a:gd name="connsiteX0" fmla="*/ 0 w 5909338"/>
                  <a:gd name="connsiteY0" fmla="*/ 0 h 642380"/>
                  <a:gd name="connsiteX1" fmla="*/ 5909338 w 5909338"/>
                  <a:gd name="connsiteY1" fmla="*/ 0 h 642380"/>
                  <a:gd name="connsiteX2" fmla="*/ 5909338 w 5909338"/>
                  <a:gd name="connsiteY2" fmla="*/ 637185 h 642380"/>
                  <a:gd name="connsiteX3" fmla="*/ 0 w 5909338"/>
                  <a:gd name="connsiteY3" fmla="*/ 642380 h 642380"/>
                  <a:gd name="connsiteX4" fmla="*/ 0 w 5909338"/>
                  <a:gd name="connsiteY4" fmla="*/ 0 h 642380"/>
                  <a:gd name="connsiteX0" fmla="*/ 0 w 5909338"/>
                  <a:gd name="connsiteY0" fmla="*/ 0 h 642381"/>
                  <a:gd name="connsiteX1" fmla="*/ 5909338 w 5909338"/>
                  <a:gd name="connsiteY1" fmla="*/ 0 h 642381"/>
                  <a:gd name="connsiteX2" fmla="*/ 5831406 w 5909338"/>
                  <a:gd name="connsiteY2" fmla="*/ 642381 h 642381"/>
                  <a:gd name="connsiteX3" fmla="*/ 0 w 5909338"/>
                  <a:gd name="connsiteY3" fmla="*/ 642380 h 642381"/>
                  <a:gd name="connsiteX4" fmla="*/ 0 w 5909338"/>
                  <a:gd name="connsiteY4" fmla="*/ 0 h 642381"/>
                  <a:gd name="connsiteX0" fmla="*/ 0 w 5909338"/>
                  <a:gd name="connsiteY0" fmla="*/ 0 h 652772"/>
                  <a:gd name="connsiteX1" fmla="*/ 5909338 w 5909338"/>
                  <a:gd name="connsiteY1" fmla="*/ 0 h 652772"/>
                  <a:gd name="connsiteX2" fmla="*/ 5826211 w 5909338"/>
                  <a:gd name="connsiteY2" fmla="*/ 652772 h 652772"/>
                  <a:gd name="connsiteX3" fmla="*/ 0 w 5909338"/>
                  <a:gd name="connsiteY3" fmla="*/ 642380 h 652772"/>
                  <a:gd name="connsiteX4" fmla="*/ 0 w 5909338"/>
                  <a:gd name="connsiteY4" fmla="*/ 0 h 6527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9338" h="652772">
                    <a:moveTo>
                      <a:pt x="0" y="0"/>
                    </a:moveTo>
                    <a:lnTo>
                      <a:pt x="5909338" y="0"/>
                    </a:lnTo>
                    <a:lnTo>
                      <a:pt x="5826211" y="652772"/>
                    </a:lnTo>
                    <a:lnTo>
                      <a:pt x="0" y="642380"/>
                    </a:lnTo>
                    <a:lnTo>
                      <a:pt x="0" y="0"/>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latin typeface="Comic Sans MS" panose="030F0702030302020204" pitchFamily="66" charset="0"/>
                </a:endParaRPr>
              </a:p>
            </p:txBody>
          </p:sp>
          <p:sp>
            <p:nvSpPr>
              <p:cNvPr id="4" name="Block Arc 3">
                <a:extLst>
                  <a:ext uri="{FF2B5EF4-FFF2-40B4-BE49-F238E27FC236}">
                    <a16:creationId xmlns:a16="http://schemas.microsoft.com/office/drawing/2014/main" id="{D2F97453-494C-5746-8E17-4A67EE1BF309}"/>
                  </a:ext>
                </a:extLst>
              </p:cNvPr>
              <p:cNvSpPr/>
              <p:nvPr/>
            </p:nvSpPr>
            <p:spPr>
              <a:xfrm rot="16200000">
                <a:off x="-52573" y="9504581"/>
                <a:ext cx="2812632" cy="1144154"/>
              </a:xfrm>
              <a:custGeom>
                <a:avLst/>
                <a:gdLst>
                  <a:gd name="connsiteX0" fmla="*/ 3 w 2780712"/>
                  <a:gd name="connsiteY0" fmla="*/ 1094551 h 2184400"/>
                  <a:gd name="connsiteX1" fmla="*/ 831534 w 2780712"/>
                  <a:gd name="connsiteY1" fmla="*/ 92104 h 2184400"/>
                  <a:gd name="connsiteX2" fmla="*/ 1997384 w 2780712"/>
                  <a:gd name="connsiteY2" fmla="*/ 109596 h 2184400"/>
                  <a:gd name="connsiteX3" fmla="*/ 2778379 w 2780712"/>
                  <a:gd name="connsiteY3" fmla="*/ 1155438 h 2184400"/>
                  <a:gd name="connsiteX4" fmla="*/ 2162223 w 2780712"/>
                  <a:gd name="connsiteY4" fmla="*/ 1127366 h 2184400"/>
                  <a:gd name="connsiteX5" fmla="*/ 1665158 w 2780712"/>
                  <a:gd name="connsiteY5" fmla="*/ 647374 h 2184400"/>
                  <a:gd name="connsiteX6" fmla="*/ 1138901 w 2780712"/>
                  <a:gd name="connsiteY6" fmla="*/ 642184 h 2184400"/>
                  <a:gd name="connsiteX7" fmla="*/ 616375 w 2780712"/>
                  <a:gd name="connsiteY7" fmla="*/ 1093509 h 2184400"/>
                  <a:gd name="connsiteX8" fmla="*/ 3 w 2780712"/>
                  <a:gd name="connsiteY8" fmla="*/ 1094551 h 2184400"/>
                  <a:gd name="connsiteX0" fmla="*/ 3 w 2834387"/>
                  <a:gd name="connsiteY0" fmla="*/ 1105859 h 1140427"/>
                  <a:gd name="connsiteX1" fmla="*/ 831534 w 2834387"/>
                  <a:gd name="connsiteY1" fmla="*/ 103412 h 1140427"/>
                  <a:gd name="connsiteX2" fmla="*/ 1997384 w 2834387"/>
                  <a:gd name="connsiteY2" fmla="*/ 120904 h 1140427"/>
                  <a:gd name="connsiteX3" fmla="*/ 2832970 w 2834387"/>
                  <a:gd name="connsiteY3" fmla="*/ 1125803 h 1140427"/>
                  <a:gd name="connsiteX4" fmla="*/ 2162223 w 2834387"/>
                  <a:gd name="connsiteY4" fmla="*/ 1138674 h 1140427"/>
                  <a:gd name="connsiteX5" fmla="*/ 1665158 w 2834387"/>
                  <a:gd name="connsiteY5" fmla="*/ 658682 h 1140427"/>
                  <a:gd name="connsiteX6" fmla="*/ 1138901 w 2834387"/>
                  <a:gd name="connsiteY6" fmla="*/ 653492 h 1140427"/>
                  <a:gd name="connsiteX7" fmla="*/ 616375 w 2834387"/>
                  <a:gd name="connsiteY7" fmla="*/ 1104817 h 1140427"/>
                  <a:gd name="connsiteX8" fmla="*/ 3 w 2834387"/>
                  <a:gd name="connsiteY8" fmla="*/ 1105859 h 1140427"/>
                  <a:gd name="connsiteX0" fmla="*/ 3 w 2834578"/>
                  <a:gd name="connsiteY0" fmla="*/ 1109586 h 1144154"/>
                  <a:gd name="connsiteX1" fmla="*/ 831534 w 2834578"/>
                  <a:gd name="connsiteY1" fmla="*/ 107139 h 1144154"/>
                  <a:gd name="connsiteX2" fmla="*/ 2064059 w 2834578"/>
                  <a:gd name="connsiteY2" fmla="*/ 143681 h 1144154"/>
                  <a:gd name="connsiteX3" fmla="*/ 2832970 w 2834578"/>
                  <a:gd name="connsiteY3" fmla="*/ 1129530 h 1144154"/>
                  <a:gd name="connsiteX4" fmla="*/ 2162223 w 2834578"/>
                  <a:gd name="connsiteY4" fmla="*/ 1142401 h 1144154"/>
                  <a:gd name="connsiteX5" fmla="*/ 1665158 w 2834578"/>
                  <a:gd name="connsiteY5" fmla="*/ 662409 h 1144154"/>
                  <a:gd name="connsiteX6" fmla="*/ 1138901 w 2834578"/>
                  <a:gd name="connsiteY6" fmla="*/ 657219 h 1144154"/>
                  <a:gd name="connsiteX7" fmla="*/ 616375 w 2834578"/>
                  <a:gd name="connsiteY7" fmla="*/ 1108544 h 1144154"/>
                  <a:gd name="connsiteX8" fmla="*/ 3 w 2834578"/>
                  <a:gd name="connsiteY8" fmla="*/ 1109586 h 1144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34578" h="1144154">
                    <a:moveTo>
                      <a:pt x="3" y="1109586"/>
                    </a:moveTo>
                    <a:cubicBezTo>
                      <a:pt x="-1187" y="675285"/>
                      <a:pt x="487525" y="268123"/>
                      <a:pt x="831534" y="107139"/>
                    </a:cubicBezTo>
                    <a:cubicBezTo>
                      <a:pt x="1175543" y="-53845"/>
                      <a:pt x="1730486" y="-26718"/>
                      <a:pt x="2064059" y="143681"/>
                    </a:cubicBezTo>
                    <a:cubicBezTo>
                      <a:pt x="2397632" y="314080"/>
                      <a:pt x="2865495" y="688987"/>
                      <a:pt x="2832970" y="1129530"/>
                    </a:cubicBezTo>
                    <a:cubicBezTo>
                      <a:pt x="2627585" y="1120173"/>
                      <a:pt x="2367608" y="1151758"/>
                      <a:pt x="2162223" y="1142401"/>
                    </a:cubicBezTo>
                    <a:cubicBezTo>
                      <a:pt x="2187535" y="932414"/>
                      <a:pt x="1985346" y="737169"/>
                      <a:pt x="1665158" y="662409"/>
                    </a:cubicBezTo>
                    <a:cubicBezTo>
                      <a:pt x="1496111" y="622938"/>
                      <a:pt x="1309920" y="621102"/>
                      <a:pt x="1138901" y="657219"/>
                    </a:cubicBezTo>
                    <a:cubicBezTo>
                      <a:pt x="825547" y="723395"/>
                      <a:pt x="615464" y="904852"/>
                      <a:pt x="616375" y="1108544"/>
                    </a:cubicBezTo>
                    <a:lnTo>
                      <a:pt x="3" y="1109586"/>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omic Sans MS" panose="030F0702030302020204" pitchFamily="66" charset="0"/>
                </a:endParaRPr>
              </a:p>
            </p:txBody>
          </p:sp>
          <p:sp>
            <p:nvSpPr>
              <p:cNvPr id="6" name="Block Arc 5">
                <a:extLst>
                  <a:ext uri="{FF2B5EF4-FFF2-40B4-BE49-F238E27FC236}">
                    <a16:creationId xmlns:a16="http://schemas.microsoft.com/office/drawing/2014/main" id="{2ABDDAA7-1330-5846-8957-036F466F9A01}"/>
                  </a:ext>
                </a:extLst>
              </p:cNvPr>
              <p:cNvSpPr/>
              <p:nvPr/>
            </p:nvSpPr>
            <p:spPr>
              <a:xfrm rot="5400000" flipH="1">
                <a:off x="6218338" y="6814445"/>
                <a:ext cx="2832033" cy="2184400"/>
              </a:xfrm>
              <a:prstGeom prst="blockArc">
                <a:avLst>
                  <a:gd name="adj1" fmla="val 10847997"/>
                  <a:gd name="adj2" fmla="val 383373"/>
                  <a:gd name="adj3" fmla="val 2961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omic Sans MS" panose="030F0702030302020204" pitchFamily="66" charset="0"/>
                </a:endParaRPr>
              </a:p>
            </p:txBody>
          </p:sp>
          <p:sp>
            <p:nvSpPr>
              <p:cNvPr id="7" name="Rectangle 6">
                <a:extLst>
                  <a:ext uri="{FF2B5EF4-FFF2-40B4-BE49-F238E27FC236}">
                    <a16:creationId xmlns:a16="http://schemas.microsoft.com/office/drawing/2014/main" id="{8EE221F3-E29A-7E44-BA3E-4DDEF353168D}"/>
                  </a:ext>
                </a:extLst>
              </p:cNvPr>
              <p:cNvSpPr/>
              <p:nvPr/>
            </p:nvSpPr>
            <p:spPr>
              <a:xfrm>
                <a:off x="1888902" y="8670342"/>
                <a:ext cx="5841999" cy="65232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latin typeface="Comic Sans MS" panose="030F0702030302020204" pitchFamily="66" charset="0"/>
                </a:endParaRPr>
              </a:p>
            </p:txBody>
          </p:sp>
          <p:sp>
            <p:nvSpPr>
              <p:cNvPr id="8" name="Rectangle 7">
                <a:extLst>
                  <a:ext uri="{FF2B5EF4-FFF2-40B4-BE49-F238E27FC236}">
                    <a16:creationId xmlns:a16="http://schemas.microsoft.com/office/drawing/2014/main" id="{BBA4EACD-79B2-9047-926C-4179677F6DF3}"/>
                  </a:ext>
                </a:extLst>
              </p:cNvPr>
              <p:cNvSpPr/>
              <p:nvPr/>
            </p:nvSpPr>
            <p:spPr>
              <a:xfrm>
                <a:off x="1603667" y="6490630"/>
                <a:ext cx="5991766" cy="643428"/>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latin typeface="Comic Sans MS" panose="030F0702030302020204" pitchFamily="66" charset="0"/>
                </a:endParaRPr>
              </a:p>
            </p:txBody>
          </p:sp>
          <p:sp>
            <p:nvSpPr>
              <p:cNvPr id="9" name="Block Arc 8">
                <a:extLst>
                  <a:ext uri="{FF2B5EF4-FFF2-40B4-BE49-F238E27FC236}">
                    <a16:creationId xmlns:a16="http://schemas.microsoft.com/office/drawing/2014/main" id="{28EF7BC0-BD7F-BD4C-8DBE-13C9030B0FE6}"/>
                  </a:ext>
                </a:extLst>
              </p:cNvPr>
              <p:cNvSpPr/>
              <p:nvPr/>
            </p:nvSpPr>
            <p:spPr>
              <a:xfrm rot="16200000">
                <a:off x="-170314" y="5175043"/>
                <a:ext cx="2797740" cy="1130070"/>
              </a:xfrm>
              <a:custGeom>
                <a:avLst/>
                <a:gdLst>
                  <a:gd name="connsiteX0" fmla="*/ 1849 w 2799588"/>
                  <a:gd name="connsiteY0" fmla="*/ 1057381 h 2229301"/>
                  <a:gd name="connsiteX1" fmla="*/ 1427126 w 2799588"/>
                  <a:gd name="connsiteY1" fmla="*/ 212 h 2229301"/>
                  <a:gd name="connsiteX2" fmla="*/ 2799516 w 2799588"/>
                  <a:gd name="connsiteY2" fmla="*/ 1125982 h 2229301"/>
                  <a:gd name="connsiteX3" fmla="*/ 2210945 w 2799588"/>
                  <a:gd name="connsiteY3" fmla="*/ 1121217 h 2229301"/>
                  <a:gd name="connsiteX4" fmla="*/ 1412694 w 2799588"/>
                  <a:gd name="connsiteY4" fmla="*/ 588647 h 2229301"/>
                  <a:gd name="connsiteX5" fmla="*/ 590194 w 2799588"/>
                  <a:gd name="connsiteY5" fmla="*/ 1081484 h 2229301"/>
                  <a:gd name="connsiteX6" fmla="*/ 1849 w 2799588"/>
                  <a:gd name="connsiteY6" fmla="*/ 1057381 h 2229301"/>
                  <a:gd name="connsiteX0" fmla="*/ 0 w 2797740"/>
                  <a:gd name="connsiteY0" fmla="*/ 1057385 h 1125986"/>
                  <a:gd name="connsiteX1" fmla="*/ 1425277 w 2797740"/>
                  <a:gd name="connsiteY1" fmla="*/ 216 h 1125986"/>
                  <a:gd name="connsiteX2" fmla="*/ 2797667 w 2797740"/>
                  <a:gd name="connsiteY2" fmla="*/ 1125986 h 1125986"/>
                  <a:gd name="connsiteX3" fmla="*/ 2209096 w 2797740"/>
                  <a:gd name="connsiteY3" fmla="*/ 1121221 h 1125986"/>
                  <a:gd name="connsiteX4" fmla="*/ 1410845 w 2797740"/>
                  <a:gd name="connsiteY4" fmla="*/ 588651 h 1125986"/>
                  <a:gd name="connsiteX5" fmla="*/ 624204 w 2797740"/>
                  <a:gd name="connsiteY5" fmla="*/ 1033679 h 1125986"/>
                  <a:gd name="connsiteX6" fmla="*/ 0 w 2797740"/>
                  <a:gd name="connsiteY6" fmla="*/ 1057385 h 1125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97740" h="1125986">
                    <a:moveTo>
                      <a:pt x="0" y="1057385"/>
                    </a:moveTo>
                    <a:cubicBezTo>
                      <a:pt x="38828" y="456405"/>
                      <a:pt x="669703" y="-11533"/>
                      <a:pt x="1425277" y="216"/>
                    </a:cubicBezTo>
                    <a:cubicBezTo>
                      <a:pt x="2193104" y="12156"/>
                      <a:pt x="2805475" y="514484"/>
                      <a:pt x="2797667" y="1125986"/>
                    </a:cubicBezTo>
                    <a:lnTo>
                      <a:pt x="2209096" y="1121221"/>
                    </a:lnTo>
                    <a:cubicBezTo>
                      <a:pt x="2214675" y="831406"/>
                      <a:pt x="1857727" y="593260"/>
                      <a:pt x="1410845" y="588651"/>
                    </a:cubicBezTo>
                    <a:cubicBezTo>
                      <a:pt x="977755" y="584184"/>
                      <a:pt x="651512" y="753344"/>
                      <a:pt x="624204" y="1033679"/>
                    </a:cubicBezTo>
                    <a:cubicBezTo>
                      <a:pt x="428089" y="1025645"/>
                      <a:pt x="196115" y="1065419"/>
                      <a:pt x="0" y="1057385"/>
                    </a:cubicBez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omic Sans MS" panose="030F0702030302020204" pitchFamily="66" charset="0"/>
                </a:endParaRPr>
              </a:p>
            </p:txBody>
          </p:sp>
          <p:sp>
            <p:nvSpPr>
              <p:cNvPr id="14" name="Block Arc 13">
                <a:extLst>
                  <a:ext uri="{FF2B5EF4-FFF2-40B4-BE49-F238E27FC236}">
                    <a16:creationId xmlns:a16="http://schemas.microsoft.com/office/drawing/2014/main" id="{9BB00DD6-C4C4-7348-AD3E-28EAE4D8492B}"/>
                  </a:ext>
                </a:extLst>
              </p:cNvPr>
              <p:cNvSpPr/>
              <p:nvPr/>
            </p:nvSpPr>
            <p:spPr>
              <a:xfrm rot="5400000" flipH="1">
                <a:off x="6146290" y="2428388"/>
                <a:ext cx="2847721" cy="2184400"/>
              </a:xfrm>
              <a:prstGeom prst="blockArc">
                <a:avLst>
                  <a:gd name="adj1" fmla="val 10800000"/>
                  <a:gd name="adj2" fmla="val 1572"/>
                  <a:gd name="adj3" fmla="val 2764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omic Sans MS" panose="030F0702030302020204" pitchFamily="66" charset="0"/>
                </a:endParaRPr>
              </a:p>
            </p:txBody>
          </p:sp>
        </p:grpSp>
        <p:grpSp>
          <p:nvGrpSpPr>
            <p:cNvPr id="1071" name="Group 1070"/>
            <p:cNvGrpSpPr/>
            <p:nvPr/>
          </p:nvGrpSpPr>
          <p:grpSpPr>
            <a:xfrm>
              <a:off x="975577" y="2390350"/>
              <a:ext cx="7453126" cy="8818923"/>
              <a:chOff x="975577" y="2390350"/>
              <a:chExt cx="7453126" cy="8818923"/>
            </a:xfrm>
          </p:grpSpPr>
          <p:cxnSp>
            <p:nvCxnSpPr>
              <p:cNvPr id="159" name="Straight Connector 158"/>
              <p:cNvCxnSpPr>
                <a:endCxn id="14" idx="1"/>
              </p:cNvCxnSpPr>
              <p:nvPr/>
            </p:nvCxnSpPr>
            <p:spPr>
              <a:xfrm>
                <a:off x="1793591" y="2390350"/>
                <a:ext cx="5776047" cy="8361"/>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a:endCxn id="1024" idx="2"/>
              </p:cNvCxnSpPr>
              <p:nvPr/>
            </p:nvCxnSpPr>
            <p:spPr>
              <a:xfrm flipV="1">
                <a:off x="1726207" y="4661233"/>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024" name="Arc 1023"/>
              <p:cNvSpPr/>
              <p:nvPr/>
            </p:nvSpPr>
            <p:spPr>
              <a:xfrm>
                <a:off x="6949380" y="2405358"/>
                <a:ext cx="1403254" cy="2258405"/>
              </a:xfrm>
              <a:prstGeom prst="arc">
                <a:avLst>
                  <a:gd name="adj1" fmla="val 16200000"/>
                  <a:gd name="adj2" fmla="val 5256843"/>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800">
                  <a:latin typeface="Comic Sans MS" panose="030F0702030302020204" pitchFamily="66" charset="0"/>
                </a:endParaRPr>
              </a:p>
            </p:txBody>
          </p:sp>
          <p:sp>
            <p:nvSpPr>
              <p:cNvPr id="170" name="Arc 169"/>
              <p:cNvSpPr/>
              <p:nvPr/>
            </p:nvSpPr>
            <p:spPr>
              <a:xfrm>
                <a:off x="7025449" y="6810988"/>
                <a:ext cx="1403254" cy="2229081"/>
              </a:xfrm>
              <a:prstGeom prst="arc">
                <a:avLst>
                  <a:gd name="adj1" fmla="val 16120637"/>
                  <a:gd name="adj2" fmla="val 4983877"/>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800">
                  <a:latin typeface="Comic Sans MS" panose="030F0702030302020204" pitchFamily="66" charset="0"/>
                </a:endParaRPr>
              </a:p>
            </p:txBody>
          </p:sp>
          <p:sp>
            <p:nvSpPr>
              <p:cNvPr id="171" name="Arc 170"/>
              <p:cNvSpPr/>
              <p:nvPr/>
            </p:nvSpPr>
            <p:spPr>
              <a:xfrm flipH="1">
                <a:off x="975577" y="4665689"/>
                <a:ext cx="1403254" cy="2146655"/>
              </a:xfrm>
              <a:prstGeom prst="arc">
                <a:avLst>
                  <a:gd name="adj1" fmla="val 16248374"/>
                  <a:gd name="adj2" fmla="val 5189154"/>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800">
                  <a:latin typeface="Comic Sans MS" panose="030F0702030302020204" pitchFamily="66" charset="0"/>
                </a:endParaRPr>
              </a:p>
            </p:txBody>
          </p:sp>
          <p:cxnSp>
            <p:nvCxnSpPr>
              <p:cNvPr id="172" name="Straight Connector 171"/>
              <p:cNvCxnSpPr>
                <a:endCxn id="8" idx="3"/>
              </p:cNvCxnSpPr>
              <p:nvPr/>
            </p:nvCxnSpPr>
            <p:spPr>
              <a:xfrm flipV="1">
                <a:off x="1689032" y="6812344"/>
                <a:ext cx="5906401" cy="905"/>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flipV="1">
                <a:off x="1838324" y="9051721"/>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75" name="Arc 174"/>
              <p:cNvSpPr/>
              <p:nvPr/>
            </p:nvSpPr>
            <p:spPr>
              <a:xfrm flipH="1">
                <a:off x="1105578" y="9059682"/>
                <a:ext cx="1403254" cy="2119835"/>
              </a:xfrm>
              <a:prstGeom prst="arc">
                <a:avLst>
                  <a:gd name="adj1" fmla="val 16248374"/>
                  <a:gd name="adj2" fmla="val 5358476"/>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800">
                  <a:latin typeface="Comic Sans MS" panose="030F0702030302020204" pitchFamily="66" charset="0"/>
                </a:endParaRPr>
              </a:p>
            </p:txBody>
          </p:sp>
          <p:cxnSp>
            <p:nvCxnSpPr>
              <p:cNvPr id="496" name="Straight Connector 495"/>
              <p:cNvCxnSpPr/>
              <p:nvPr/>
            </p:nvCxnSpPr>
            <p:spPr>
              <a:xfrm flipV="1">
                <a:off x="1891808" y="11204817"/>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grpSp>
        <p:nvGrpSpPr>
          <p:cNvPr id="1070" name="Group 1069"/>
          <p:cNvGrpSpPr/>
          <p:nvPr/>
        </p:nvGrpSpPr>
        <p:grpSpPr>
          <a:xfrm>
            <a:off x="8097876" y="10912227"/>
            <a:ext cx="1221188" cy="1241391"/>
            <a:chOff x="7279073" y="10490852"/>
            <a:chExt cx="1221188" cy="1241391"/>
          </a:xfrm>
        </p:grpSpPr>
        <p:sp>
          <p:nvSpPr>
            <p:cNvPr id="33" name="Oval 32">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FF7C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latin typeface="Comic Sans MS" panose="030F0702030302020204" pitchFamily="66" charset="0"/>
              </a:endParaRPr>
            </a:p>
          </p:txBody>
        </p:sp>
        <p:sp>
          <p:nvSpPr>
            <p:cNvPr id="82" name="Oval 81">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latin typeface="Comic Sans MS" panose="030F0702030302020204" pitchFamily="66" charset="0"/>
              </a:endParaRPr>
            </a:p>
          </p:txBody>
        </p:sp>
        <p:sp>
          <p:nvSpPr>
            <p:cNvPr id="83" name="TextBox 82">
              <a:extLst>
                <a:ext uri="{FF2B5EF4-FFF2-40B4-BE49-F238E27FC236}">
                  <a16:creationId xmlns:a16="http://schemas.microsoft.com/office/drawing/2014/main" id="{560EBA4B-8AEC-D046-B76B-ED0FD5A6C7DD}"/>
                </a:ext>
              </a:extLst>
            </p:cNvPr>
            <p:cNvSpPr txBox="1"/>
            <p:nvPr/>
          </p:nvSpPr>
          <p:spPr>
            <a:xfrm>
              <a:off x="7279073" y="10951780"/>
              <a:ext cx="1214979" cy="215444"/>
            </a:xfrm>
            <a:prstGeom prst="rect">
              <a:avLst/>
            </a:prstGeom>
            <a:noFill/>
          </p:spPr>
          <p:txBody>
            <a:bodyPr wrap="square" rtlCol="0">
              <a:spAutoFit/>
            </a:bodyPr>
            <a:lstStyle/>
            <a:p>
              <a:pPr algn="ctr"/>
              <a:r>
                <a:rPr lang="en-US" sz="800" b="1" dirty="0">
                  <a:latin typeface="Comic Sans MS" panose="030F0702030302020204" pitchFamily="66" charset="0"/>
                </a:rPr>
                <a:t>EYFS</a:t>
              </a:r>
            </a:p>
          </p:txBody>
        </p:sp>
      </p:grpSp>
      <p:cxnSp>
        <p:nvCxnSpPr>
          <p:cNvPr id="488" name="Straight Connector 487">
            <a:extLst>
              <a:ext uri="{FF2B5EF4-FFF2-40B4-BE49-F238E27FC236}">
                <a16:creationId xmlns:a16="http://schemas.microsoft.com/office/drawing/2014/main" id="{F00234DB-30A0-A14D-B827-8C2DCE0238B9}"/>
              </a:ext>
            </a:extLst>
          </p:cNvPr>
          <p:cNvCxnSpPr>
            <a:cxnSpLocks/>
          </p:cNvCxnSpPr>
          <p:nvPr/>
        </p:nvCxnSpPr>
        <p:spPr>
          <a:xfrm flipH="1">
            <a:off x="12343527" y="15531599"/>
            <a:ext cx="98023" cy="33805"/>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11" name="Straight Connector 210">
            <a:extLst>
              <a:ext uri="{FF2B5EF4-FFF2-40B4-BE49-F238E27FC236}">
                <a16:creationId xmlns:a16="http://schemas.microsoft.com/office/drawing/2014/main" id="{F00234DB-30A0-A14D-B827-8C2DCE0238B9}"/>
              </a:ext>
            </a:extLst>
          </p:cNvPr>
          <p:cNvCxnSpPr>
            <a:cxnSpLocks/>
          </p:cNvCxnSpPr>
          <p:nvPr/>
        </p:nvCxnSpPr>
        <p:spPr>
          <a:xfrm flipH="1">
            <a:off x="10743475" y="3542546"/>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13" name="Straight Connector 212">
            <a:extLst>
              <a:ext uri="{FF2B5EF4-FFF2-40B4-BE49-F238E27FC236}">
                <a16:creationId xmlns:a16="http://schemas.microsoft.com/office/drawing/2014/main" id="{C3FA2F8C-BD2B-EA46-8D5D-0F3383BE1ABC}"/>
              </a:ext>
            </a:extLst>
          </p:cNvPr>
          <p:cNvCxnSpPr>
            <a:cxnSpLocks/>
          </p:cNvCxnSpPr>
          <p:nvPr/>
        </p:nvCxnSpPr>
        <p:spPr>
          <a:xfrm flipH="1" flipV="1">
            <a:off x="10443377" y="1037563"/>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18" name="Straight Connector 217">
            <a:extLst>
              <a:ext uri="{FF2B5EF4-FFF2-40B4-BE49-F238E27FC236}">
                <a16:creationId xmlns:a16="http://schemas.microsoft.com/office/drawing/2014/main" id="{F00234DB-30A0-A14D-B827-8C2DCE0238B9}"/>
              </a:ext>
            </a:extLst>
          </p:cNvPr>
          <p:cNvCxnSpPr>
            <a:cxnSpLocks/>
          </p:cNvCxnSpPr>
          <p:nvPr/>
        </p:nvCxnSpPr>
        <p:spPr>
          <a:xfrm flipH="1">
            <a:off x="10117532" y="3554590"/>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20" name="Straight Connector 219">
            <a:extLst>
              <a:ext uri="{FF2B5EF4-FFF2-40B4-BE49-F238E27FC236}">
                <a16:creationId xmlns:a16="http://schemas.microsoft.com/office/drawing/2014/main" id="{C3FA2F8C-BD2B-EA46-8D5D-0F3383BE1ABC}"/>
              </a:ext>
            </a:extLst>
          </p:cNvPr>
          <p:cNvCxnSpPr>
            <a:cxnSpLocks/>
          </p:cNvCxnSpPr>
          <p:nvPr/>
        </p:nvCxnSpPr>
        <p:spPr>
          <a:xfrm flipH="1" flipV="1">
            <a:off x="10776493" y="1037563"/>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22" name="Straight Connector 221">
            <a:extLst>
              <a:ext uri="{FF2B5EF4-FFF2-40B4-BE49-F238E27FC236}">
                <a16:creationId xmlns:a16="http://schemas.microsoft.com/office/drawing/2014/main" id="{F00234DB-30A0-A14D-B827-8C2DCE0238B9}"/>
              </a:ext>
            </a:extLst>
          </p:cNvPr>
          <p:cNvCxnSpPr>
            <a:cxnSpLocks/>
          </p:cNvCxnSpPr>
          <p:nvPr/>
        </p:nvCxnSpPr>
        <p:spPr>
          <a:xfrm flipH="1">
            <a:off x="10449077" y="3564984"/>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72" name="Straight Connector 271">
            <a:extLst>
              <a:ext uri="{FF2B5EF4-FFF2-40B4-BE49-F238E27FC236}">
                <a16:creationId xmlns:a16="http://schemas.microsoft.com/office/drawing/2014/main" id="{F00234DB-30A0-A14D-B827-8C2DCE0238B9}"/>
              </a:ext>
            </a:extLst>
          </p:cNvPr>
          <p:cNvCxnSpPr>
            <a:cxnSpLocks/>
          </p:cNvCxnSpPr>
          <p:nvPr/>
        </p:nvCxnSpPr>
        <p:spPr>
          <a:xfrm flipH="1" flipV="1">
            <a:off x="10093384" y="1035824"/>
            <a:ext cx="551" cy="65765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340" name="Straight Connector 339">
            <a:extLst>
              <a:ext uri="{FF2B5EF4-FFF2-40B4-BE49-F238E27FC236}">
                <a16:creationId xmlns:a16="http://schemas.microsoft.com/office/drawing/2014/main" id="{C3FA2F8C-BD2B-EA46-8D5D-0F3383BE1ABC}"/>
              </a:ext>
            </a:extLst>
          </p:cNvPr>
          <p:cNvCxnSpPr>
            <a:cxnSpLocks/>
          </p:cNvCxnSpPr>
          <p:nvPr/>
        </p:nvCxnSpPr>
        <p:spPr>
          <a:xfrm flipH="1">
            <a:off x="10589904" y="6116513"/>
            <a:ext cx="1011544" cy="498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26" name="Straight Connector 425">
            <a:extLst>
              <a:ext uri="{FF2B5EF4-FFF2-40B4-BE49-F238E27FC236}">
                <a16:creationId xmlns:a16="http://schemas.microsoft.com/office/drawing/2014/main" id="{C3FA2F8C-BD2B-EA46-8D5D-0F3383BE1ABC}"/>
              </a:ext>
            </a:extLst>
          </p:cNvPr>
          <p:cNvCxnSpPr>
            <a:cxnSpLocks/>
          </p:cNvCxnSpPr>
          <p:nvPr/>
        </p:nvCxnSpPr>
        <p:spPr>
          <a:xfrm flipH="1">
            <a:off x="10624400" y="5554772"/>
            <a:ext cx="1011544" cy="498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29" name="Straight Connector 428">
            <a:extLst>
              <a:ext uri="{FF2B5EF4-FFF2-40B4-BE49-F238E27FC236}">
                <a16:creationId xmlns:a16="http://schemas.microsoft.com/office/drawing/2014/main" id="{C3FA2F8C-BD2B-EA46-8D5D-0F3383BE1ABC}"/>
              </a:ext>
            </a:extLst>
          </p:cNvPr>
          <p:cNvCxnSpPr>
            <a:cxnSpLocks/>
          </p:cNvCxnSpPr>
          <p:nvPr/>
        </p:nvCxnSpPr>
        <p:spPr>
          <a:xfrm flipH="1" flipV="1">
            <a:off x="11055892" y="1037563"/>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0" name="Straight Connector 429">
            <a:extLst>
              <a:ext uri="{FF2B5EF4-FFF2-40B4-BE49-F238E27FC236}">
                <a16:creationId xmlns:a16="http://schemas.microsoft.com/office/drawing/2014/main" id="{C3FA2F8C-BD2B-EA46-8D5D-0F3383BE1ABC}"/>
              </a:ext>
            </a:extLst>
          </p:cNvPr>
          <p:cNvCxnSpPr>
            <a:cxnSpLocks/>
          </p:cNvCxnSpPr>
          <p:nvPr/>
        </p:nvCxnSpPr>
        <p:spPr>
          <a:xfrm flipH="1" flipV="1">
            <a:off x="11389008" y="1037563"/>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1" name="Straight Connector 430">
            <a:extLst>
              <a:ext uri="{FF2B5EF4-FFF2-40B4-BE49-F238E27FC236}">
                <a16:creationId xmlns:a16="http://schemas.microsoft.com/office/drawing/2014/main" id="{C3FA2F8C-BD2B-EA46-8D5D-0F3383BE1ABC}"/>
              </a:ext>
            </a:extLst>
          </p:cNvPr>
          <p:cNvCxnSpPr>
            <a:cxnSpLocks/>
          </p:cNvCxnSpPr>
          <p:nvPr/>
        </p:nvCxnSpPr>
        <p:spPr>
          <a:xfrm flipH="1" flipV="1">
            <a:off x="10467525" y="1900329"/>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3" name="Straight Connector 432">
            <a:extLst>
              <a:ext uri="{FF2B5EF4-FFF2-40B4-BE49-F238E27FC236}">
                <a16:creationId xmlns:a16="http://schemas.microsoft.com/office/drawing/2014/main" id="{F00234DB-30A0-A14D-B827-8C2DCE0238B9}"/>
              </a:ext>
            </a:extLst>
          </p:cNvPr>
          <p:cNvCxnSpPr>
            <a:cxnSpLocks/>
          </p:cNvCxnSpPr>
          <p:nvPr/>
        </p:nvCxnSpPr>
        <p:spPr>
          <a:xfrm flipH="1" flipV="1">
            <a:off x="10117532" y="1898590"/>
            <a:ext cx="551" cy="65765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4" name="Straight Connector 433">
            <a:extLst>
              <a:ext uri="{FF2B5EF4-FFF2-40B4-BE49-F238E27FC236}">
                <a16:creationId xmlns:a16="http://schemas.microsoft.com/office/drawing/2014/main" id="{C3FA2F8C-BD2B-EA46-8D5D-0F3383BE1ABC}"/>
              </a:ext>
            </a:extLst>
          </p:cNvPr>
          <p:cNvCxnSpPr>
            <a:cxnSpLocks/>
          </p:cNvCxnSpPr>
          <p:nvPr/>
        </p:nvCxnSpPr>
        <p:spPr>
          <a:xfrm flipH="1" flipV="1">
            <a:off x="12860713" y="3804735"/>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5" name="Straight Connector 434">
            <a:extLst>
              <a:ext uri="{FF2B5EF4-FFF2-40B4-BE49-F238E27FC236}">
                <a16:creationId xmlns:a16="http://schemas.microsoft.com/office/drawing/2014/main" id="{C3FA2F8C-BD2B-EA46-8D5D-0F3383BE1ABC}"/>
              </a:ext>
            </a:extLst>
          </p:cNvPr>
          <p:cNvCxnSpPr>
            <a:cxnSpLocks/>
          </p:cNvCxnSpPr>
          <p:nvPr/>
        </p:nvCxnSpPr>
        <p:spPr>
          <a:xfrm flipH="1" flipV="1">
            <a:off x="11380185" y="3439852"/>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6" name="Straight Connector 435">
            <a:extLst>
              <a:ext uri="{FF2B5EF4-FFF2-40B4-BE49-F238E27FC236}">
                <a16:creationId xmlns:a16="http://schemas.microsoft.com/office/drawing/2014/main" id="{C3FA2F8C-BD2B-EA46-8D5D-0F3383BE1ABC}"/>
              </a:ext>
            </a:extLst>
          </p:cNvPr>
          <p:cNvCxnSpPr>
            <a:cxnSpLocks/>
          </p:cNvCxnSpPr>
          <p:nvPr/>
        </p:nvCxnSpPr>
        <p:spPr>
          <a:xfrm flipH="1" flipV="1">
            <a:off x="10446376" y="2759572"/>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7" name="Straight Connector 436">
            <a:extLst>
              <a:ext uri="{FF2B5EF4-FFF2-40B4-BE49-F238E27FC236}">
                <a16:creationId xmlns:a16="http://schemas.microsoft.com/office/drawing/2014/main" id="{C3FA2F8C-BD2B-EA46-8D5D-0F3383BE1ABC}"/>
              </a:ext>
            </a:extLst>
          </p:cNvPr>
          <p:cNvCxnSpPr>
            <a:cxnSpLocks/>
          </p:cNvCxnSpPr>
          <p:nvPr/>
        </p:nvCxnSpPr>
        <p:spPr>
          <a:xfrm flipH="1" flipV="1">
            <a:off x="12127028" y="3297040"/>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8" name="Straight Connector 437">
            <a:extLst>
              <a:ext uri="{FF2B5EF4-FFF2-40B4-BE49-F238E27FC236}">
                <a16:creationId xmlns:a16="http://schemas.microsoft.com/office/drawing/2014/main" id="{F00234DB-30A0-A14D-B827-8C2DCE0238B9}"/>
              </a:ext>
            </a:extLst>
          </p:cNvPr>
          <p:cNvCxnSpPr>
            <a:cxnSpLocks/>
          </p:cNvCxnSpPr>
          <p:nvPr/>
        </p:nvCxnSpPr>
        <p:spPr>
          <a:xfrm flipH="1" flipV="1">
            <a:off x="10096383" y="2757833"/>
            <a:ext cx="551" cy="65765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9" name="Straight Connector 438">
            <a:extLst>
              <a:ext uri="{FF2B5EF4-FFF2-40B4-BE49-F238E27FC236}">
                <a16:creationId xmlns:a16="http://schemas.microsoft.com/office/drawing/2014/main" id="{C3FA2F8C-BD2B-EA46-8D5D-0F3383BE1ABC}"/>
              </a:ext>
            </a:extLst>
          </p:cNvPr>
          <p:cNvCxnSpPr>
            <a:cxnSpLocks/>
          </p:cNvCxnSpPr>
          <p:nvPr/>
        </p:nvCxnSpPr>
        <p:spPr>
          <a:xfrm flipH="1" flipV="1">
            <a:off x="10749829" y="5925072"/>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0" name="Straight Connector 439">
            <a:extLst>
              <a:ext uri="{FF2B5EF4-FFF2-40B4-BE49-F238E27FC236}">
                <a16:creationId xmlns:a16="http://schemas.microsoft.com/office/drawing/2014/main" id="{C3FA2F8C-BD2B-EA46-8D5D-0F3383BE1ABC}"/>
              </a:ext>
            </a:extLst>
          </p:cNvPr>
          <p:cNvCxnSpPr>
            <a:cxnSpLocks/>
          </p:cNvCxnSpPr>
          <p:nvPr/>
        </p:nvCxnSpPr>
        <p:spPr>
          <a:xfrm flipH="1" flipV="1">
            <a:off x="10429816" y="5786112"/>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4" name="Straight Connector 443">
            <a:extLst>
              <a:ext uri="{FF2B5EF4-FFF2-40B4-BE49-F238E27FC236}">
                <a16:creationId xmlns:a16="http://schemas.microsoft.com/office/drawing/2014/main" id="{F00234DB-30A0-A14D-B827-8C2DCE0238B9}"/>
              </a:ext>
            </a:extLst>
          </p:cNvPr>
          <p:cNvCxnSpPr>
            <a:cxnSpLocks/>
          </p:cNvCxnSpPr>
          <p:nvPr/>
        </p:nvCxnSpPr>
        <p:spPr>
          <a:xfrm flipH="1">
            <a:off x="11413156" y="3562539"/>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5" name="Straight Connector 444">
            <a:extLst>
              <a:ext uri="{FF2B5EF4-FFF2-40B4-BE49-F238E27FC236}">
                <a16:creationId xmlns:a16="http://schemas.microsoft.com/office/drawing/2014/main" id="{F00234DB-30A0-A14D-B827-8C2DCE0238B9}"/>
              </a:ext>
            </a:extLst>
          </p:cNvPr>
          <p:cNvCxnSpPr>
            <a:cxnSpLocks/>
          </p:cNvCxnSpPr>
          <p:nvPr/>
        </p:nvCxnSpPr>
        <p:spPr>
          <a:xfrm flipH="1">
            <a:off x="11064654" y="3542546"/>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6" name="Straight Connector 445">
            <a:extLst>
              <a:ext uri="{FF2B5EF4-FFF2-40B4-BE49-F238E27FC236}">
                <a16:creationId xmlns:a16="http://schemas.microsoft.com/office/drawing/2014/main" id="{F00234DB-30A0-A14D-B827-8C2DCE0238B9}"/>
              </a:ext>
            </a:extLst>
          </p:cNvPr>
          <p:cNvCxnSpPr>
            <a:cxnSpLocks/>
          </p:cNvCxnSpPr>
          <p:nvPr/>
        </p:nvCxnSpPr>
        <p:spPr>
          <a:xfrm>
            <a:off x="10952043" y="8754694"/>
            <a:ext cx="0" cy="73799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8" name="Straight Connector 457">
            <a:extLst>
              <a:ext uri="{FF2B5EF4-FFF2-40B4-BE49-F238E27FC236}">
                <a16:creationId xmlns:a16="http://schemas.microsoft.com/office/drawing/2014/main" id="{C3FA2F8C-BD2B-EA46-8D5D-0F3383BE1ABC}"/>
              </a:ext>
            </a:extLst>
          </p:cNvPr>
          <p:cNvCxnSpPr>
            <a:cxnSpLocks/>
          </p:cNvCxnSpPr>
          <p:nvPr/>
        </p:nvCxnSpPr>
        <p:spPr>
          <a:xfrm>
            <a:off x="10691140" y="10289670"/>
            <a:ext cx="0" cy="397177"/>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grpSp>
        <p:nvGrpSpPr>
          <p:cNvPr id="136" name="Group 135">
            <a:extLst>
              <a:ext uri="{FF2B5EF4-FFF2-40B4-BE49-F238E27FC236}">
                <a16:creationId xmlns:a16="http://schemas.microsoft.com/office/drawing/2014/main" id="{3AC1D07A-56F1-47A1-9BD4-CCCB048F6B9D}"/>
              </a:ext>
            </a:extLst>
          </p:cNvPr>
          <p:cNvGrpSpPr/>
          <p:nvPr/>
        </p:nvGrpSpPr>
        <p:grpSpPr>
          <a:xfrm>
            <a:off x="4537609" y="11014249"/>
            <a:ext cx="1221188" cy="1241391"/>
            <a:chOff x="7279073" y="10490852"/>
            <a:chExt cx="1221188" cy="1241391"/>
          </a:xfrm>
        </p:grpSpPr>
        <p:sp>
          <p:nvSpPr>
            <p:cNvPr id="138" name="Oval 137">
              <a:extLst>
                <a:ext uri="{FF2B5EF4-FFF2-40B4-BE49-F238E27FC236}">
                  <a16:creationId xmlns:a16="http://schemas.microsoft.com/office/drawing/2014/main" id="{20FB1042-A1E8-4156-A7C4-4CB3F4539EBC}"/>
                </a:ext>
              </a:extLst>
            </p:cNvPr>
            <p:cNvSpPr/>
            <p:nvPr/>
          </p:nvSpPr>
          <p:spPr>
            <a:xfrm>
              <a:off x="7285281" y="10490852"/>
              <a:ext cx="1214980" cy="1241391"/>
            </a:xfrm>
            <a:prstGeom prst="ellipse">
              <a:avLst/>
            </a:prstGeom>
            <a:solidFill>
              <a:srgbClr val="FF7C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latin typeface="Comic Sans MS" panose="030F0702030302020204" pitchFamily="66" charset="0"/>
              </a:endParaRPr>
            </a:p>
          </p:txBody>
        </p:sp>
        <p:sp>
          <p:nvSpPr>
            <p:cNvPr id="139" name="Oval 138">
              <a:extLst>
                <a:ext uri="{FF2B5EF4-FFF2-40B4-BE49-F238E27FC236}">
                  <a16:creationId xmlns:a16="http://schemas.microsoft.com/office/drawing/2014/main" id="{079BA165-3141-4CE8-A943-456456217276}"/>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latin typeface="Comic Sans MS" panose="030F0702030302020204" pitchFamily="66" charset="0"/>
              </a:endParaRPr>
            </a:p>
          </p:txBody>
        </p:sp>
        <p:sp>
          <p:nvSpPr>
            <p:cNvPr id="140" name="TextBox 139">
              <a:extLst>
                <a:ext uri="{FF2B5EF4-FFF2-40B4-BE49-F238E27FC236}">
                  <a16:creationId xmlns:a16="http://schemas.microsoft.com/office/drawing/2014/main" id="{47C50040-27B1-4B9E-B0E2-771BD1A61083}"/>
                </a:ext>
              </a:extLst>
            </p:cNvPr>
            <p:cNvSpPr txBox="1"/>
            <p:nvPr/>
          </p:nvSpPr>
          <p:spPr>
            <a:xfrm>
              <a:off x="7279073" y="10951780"/>
              <a:ext cx="1214979" cy="215444"/>
            </a:xfrm>
            <a:prstGeom prst="rect">
              <a:avLst/>
            </a:prstGeom>
            <a:noFill/>
          </p:spPr>
          <p:txBody>
            <a:bodyPr wrap="square" rtlCol="0">
              <a:spAutoFit/>
            </a:bodyPr>
            <a:lstStyle/>
            <a:p>
              <a:pPr algn="ctr"/>
              <a:r>
                <a:rPr lang="en-US" sz="800" b="1" dirty="0">
                  <a:latin typeface="Comic Sans MS" panose="030F0702030302020204" pitchFamily="66" charset="0"/>
                </a:rPr>
                <a:t>Year </a:t>
              </a:r>
              <a:r>
                <a:rPr lang="en-US" sz="800" b="1" dirty="0" smtClean="0">
                  <a:latin typeface="Comic Sans MS" panose="030F0702030302020204" pitchFamily="66" charset="0"/>
                </a:rPr>
                <a:t>1/2</a:t>
              </a:r>
              <a:endParaRPr lang="en-US" sz="800" b="1" dirty="0">
                <a:latin typeface="Comic Sans MS" panose="030F0702030302020204" pitchFamily="66" charset="0"/>
              </a:endParaRPr>
            </a:p>
          </p:txBody>
        </p:sp>
      </p:grpSp>
      <p:cxnSp>
        <p:nvCxnSpPr>
          <p:cNvPr id="155" name="Straight Connector 154">
            <a:extLst>
              <a:ext uri="{FF2B5EF4-FFF2-40B4-BE49-F238E27FC236}">
                <a16:creationId xmlns:a16="http://schemas.microsoft.com/office/drawing/2014/main" id="{2C445A40-83D3-417D-A4B6-83071420FAD7}"/>
              </a:ext>
            </a:extLst>
          </p:cNvPr>
          <p:cNvCxnSpPr>
            <a:cxnSpLocks/>
          </p:cNvCxnSpPr>
          <p:nvPr/>
        </p:nvCxnSpPr>
        <p:spPr>
          <a:xfrm flipV="1">
            <a:off x="10695552" y="9945683"/>
            <a:ext cx="0" cy="43001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grpSp>
        <p:nvGrpSpPr>
          <p:cNvPr id="179" name="Group 178">
            <a:extLst>
              <a:ext uri="{FF2B5EF4-FFF2-40B4-BE49-F238E27FC236}">
                <a16:creationId xmlns:a16="http://schemas.microsoft.com/office/drawing/2014/main" id="{A3054C31-6759-4FBE-91DB-3154A9915501}"/>
              </a:ext>
            </a:extLst>
          </p:cNvPr>
          <p:cNvGrpSpPr/>
          <p:nvPr/>
        </p:nvGrpSpPr>
        <p:grpSpPr>
          <a:xfrm>
            <a:off x="4494112" y="6894263"/>
            <a:ext cx="1221188" cy="1241391"/>
            <a:chOff x="7279073" y="10490852"/>
            <a:chExt cx="1221188" cy="1241391"/>
          </a:xfrm>
        </p:grpSpPr>
        <p:sp>
          <p:nvSpPr>
            <p:cNvPr id="180" name="Oval 179">
              <a:extLst>
                <a:ext uri="{FF2B5EF4-FFF2-40B4-BE49-F238E27FC236}">
                  <a16:creationId xmlns:a16="http://schemas.microsoft.com/office/drawing/2014/main" id="{080FE4AB-ABD7-47CA-AB1C-0A7AC930F68D}"/>
                </a:ext>
              </a:extLst>
            </p:cNvPr>
            <p:cNvSpPr/>
            <p:nvPr/>
          </p:nvSpPr>
          <p:spPr>
            <a:xfrm>
              <a:off x="7285281" y="10490852"/>
              <a:ext cx="1214980" cy="1241391"/>
            </a:xfrm>
            <a:prstGeom prst="ellipse">
              <a:avLst/>
            </a:prstGeom>
            <a:solidFill>
              <a:srgbClr val="FF7C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latin typeface="Comic Sans MS" panose="030F0702030302020204" pitchFamily="66" charset="0"/>
              </a:endParaRPr>
            </a:p>
          </p:txBody>
        </p:sp>
        <p:sp>
          <p:nvSpPr>
            <p:cNvPr id="181" name="Oval 180">
              <a:extLst>
                <a:ext uri="{FF2B5EF4-FFF2-40B4-BE49-F238E27FC236}">
                  <a16:creationId xmlns:a16="http://schemas.microsoft.com/office/drawing/2014/main" id="{0667FE91-030B-48BA-B91C-661CEDD10518}"/>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latin typeface="Comic Sans MS" panose="030F0702030302020204" pitchFamily="66" charset="0"/>
              </a:endParaRPr>
            </a:p>
          </p:txBody>
        </p:sp>
        <p:sp>
          <p:nvSpPr>
            <p:cNvPr id="182" name="TextBox 181">
              <a:extLst>
                <a:ext uri="{FF2B5EF4-FFF2-40B4-BE49-F238E27FC236}">
                  <a16:creationId xmlns:a16="http://schemas.microsoft.com/office/drawing/2014/main" id="{5BC40EFD-CE46-4349-8BDE-859509C7E9DA}"/>
                </a:ext>
              </a:extLst>
            </p:cNvPr>
            <p:cNvSpPr txBox="1"/>
            <p:nvPr/>
          </p:nvSpPr>
          <p:spPr>
            <a:xfrm>
              <a:off x="7279073" y="10951780"/>
              <a:ext cx="1214979" cy="215444"/>
            </a:xfrm>
            <a:prstGeom prst="rect">
              <a:avLst/>
            </a:prstGeom>
            <a:noFill/>
          </p:spPr>
          <p:txBody>
            <a:bodyPr wrap="square" rtlCol="0">
              <a:spAutoFit/>
            </a:bodyPr>
            <a:lstStyle/>
            <a:p>
              <a:pPr algn="ctr"/>
              <a:r>
                <a:rPr lang="en-US" sz="800" b="1" dirty="0" smtClean="0">
                  <a:latin typeface="Comic Sans MS" panose="030F0702030302020204" pitchFamily="66" charset="0"/>
                </a:rPr>
                <a:t>Year 3/4</a:t>
              </a:r>
              <a:endParaRPr lang="en-US" sz="800" b="1" dirty="0">
                <a:latin typeface="Comic Sans MS" panose="030F0702030302020204" pitchFamily="66" charset="0"/>
              </a:endParaRPr>
            </a:p>
          </p:txBody>
        </p:sp>
      </p:grpSp>
      <p:cxnSp>
        <p:nvCxnSpPr>
          <p:cNvPr id="192" name="Straight Connector 191">
            <a:extLst>
              <a:ext uri="{FF2B5EF4-FFF2-40B4-BE49-F238E27FC236}">
                <a16:creationId xmlns:a16="http://schemas.microsoft.com/office/drawing/2014/main" id="{CF9D662D-895E-4A5C-AC2E-312CEF841755}"/>
              </a:ext>
            </a:extLst>
          </p:cNvPr>
          <p:cNvCxnSpPr>
            <a:cxnSpLocks/>
          </p:cNvCxnSpPr>
          <p:nvPr/>
        </p:nvCxnSpPr>
        <p:spPr>
          <a:xfrm>
            <a:off x="11064654" y="9113760"/>
            <a:ext cx="0" cy="5025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04" name="Straight Connector 203">
            <a:extLst>
              <a:ext uri="{FF2B5EF4-FFF2-40B4-BE49-F238E27FC236}">
                <a16:creationId xmlns:a16="http://schemas.microsoft.com/office/drawing/2014/main" id="{FC494917-20F2-4CB5-BDFD-854C755B5550}"/>
              </a:ext>
            </a:extLst>
          </p:cNvPr>
          <p:cNvCxnSpPr>
            <a:cxnSpLocks/>
          </p:cNvCxnSpPr>
          <p:nvPr/>
        </p:nvCxnSpPr>
        <p:spPr>
          <a:xfrm flipV="1">
            <a:off x="11071174" y="8430964"/>
            <a:ext cx="0" cy="569016"/>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grpSp>
        <p:nvGrpSpPr>
          <p:cNvPr id="168" name="Group 167">
            <a:extLst>
              <a:ext uri="{FF2B5EF4-FFF2-40B4-BE49-F238E27FC236}">
                <a16:creationId xmlns:a16="http://schemas.microsoft.com/office/drawing/2014/main" id="{8A01A85C-95D4-4A45-8E13-D812D9622E5E}"/>
              </a:ext>
            </a:extLst>
          </p:cNvPr>
          <p:cNvGrpSpPr/>
          <p:nvPr/>
        </p:nvGrpSpPr>
        <p:grpSpPr>
          <a:xfrm>
            <a:off x="4448928" y="4430753"/>
            <a:ext cx="1221188" cy="1241391"/>
            <a:chOff x="7279073" y="10490852"/>
            <a:chExt cx="1221188" cy="1241391"/>
          </a:xfrm>
        </p:grpSpPr>
        <p:sp>
          <p:nvSpPr>
            <p:cNvPr id="169" name="Oval 168">
              <a:extLst>
                <a:ext uri="{FF2B5EF4-FFF2-40B4-BE49-F238E27FC236}">
                  <a16:creationId xmlns:a16="http://schemas.microsoft.com/office/drawing/2014/main" id="{DF559912-B6B7-43B3-BD16-7BD65CD16B0F}"/>
                </a:ext>
              </a:extLst>
            </p:cNvPr>
            <p:cNvSpPr/>
            <p:nvPr/>
          </p:nvSpPr>
          <p:spPr>
            <a:xfrm>
              <a:off x="7285281" y="10490852"/>
              <a:ext cx="1214980" cy="1241391"/>
            </a:xfrm>
            <a:prstGeom prst="ellipse">
              <a:avLst/>
            </a:prstGeom>
            <a:solidFill>
              <a:srgbClr val="FF7C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latin typeface="Comic Sans MS" panose="030F0702030302020204" pitchFamily="66" charset="0"/>
              </a:endParaRPr>
            </a:p>
          </p:txBody>
        </p:sp>
        <p:sp>
          <p:nvSpPr>
            <p:cNvPr id="174" name="Oval 173">
              <a:extLst>
                <a:ext uri="{FF2B5EF4-FFF2-40B4-BE49-F238E27FC236}">
                  <a16:creationId xmlns:a16="http://schemas.microsoft.com/office/drawing/2014/main" id="{D7FDB14F-A24C-4D4D-86CF-60C6C82C23A9}"/>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latin typeface="Comic Sans MS" panose="030F0702030302020204" pitchFamily="66" charset="0"/>
              </a:endParaRPr>
            </a:p>
          </p:txBody>
        </p:sp>
        <p:sp>
          <p:nvSpPr>
            <p:cNvPr id="183" name="TextBox 182">
              <a:extLst>
                <a:ext uri="{FF2B5EF4-FFF2-40B4-BE49-F238E27FC236}">
                  <a16:creationId xmlns:a16="http://schemas.microsoft.com/office/drawing/2014/main" id="{BDC1E62E-D618-4EBA-B5C8-A92C76D1F085}"/>
                </a:ext>
              </a:extLst>
            </p:cNvPr>
            <p:cNvSpPr txBox="1"/>
            <p:nvPr/>
          </p:nvSpPr>
          <p:spPr>
            <a:xfrm>
              <a:off x="7279073" y="10951780"/>
              <a:ext cx="1214979" cy="215444"/>
            </a:xfrm>
            <a:prstGeom prst="rect">
              <a:avLst/>
            </a:prstGeom>
            <a:noFill/>
          </p:spPr>
          <p:txBody>
            <a:bodyPr wrap="square" rtlCol="0">
              <a:spAutoFit/>
            </a:bodyPr>
            <a:lstStyle/>
            <a:p>
              <a:pPr algn="ctr"/>
              <a:r>
                <a:rPr lang="en-US" sz="800" b="1" dirty="0">
                  <a:latin typeface="Comic Sans MS" panose="030F0702030302020204" pitchFamily="66" charset="0"/>
                </a:rPr>
                <a:t>Year </a:t>
              </a:r>
              <a:r>
                <a:rPr lang="en-US" sz="800" b="1" dirty="0" smtClean="0">
                  <a:latin typeface="Comic Sans MS" panose="030F0702030302020204" pitchFamily="66" charset="0"/>
                </a:rPr>
                <a:t>5/</a:t>
              </a:r>
              <a:r>
                <a:rPr lang="en-US" sz="800" b="1" dirty="0" smtClean="0">
                  <a:latin typeface="Comic Sans MS" panose="030F0702030302020204" pitchFamily="66" charset="0"/>
                </a:rPr>
                <a:t>6</a:t>
              </a:r>
              <a:endParaRPr lang="en-US" sz="800" b="1" dirty="0">
                <a:latin typeface="Comic Sans MS" panose="030F0702030302020204" pitchFamily="66" charset="0"/>
              </a:endParaRPr>
            </a:p>
          </p:txBody>
        </p:sp>
      </p:grpSp>
      <p:cxnSp>
        <p:nvCxnSpPr>
          <p:cNvPr id="216" name="Straight Connector 215">
            <a:extLst>
              <a:ext uri="{FF2B5EF4-FFF2-40B4-BE49-F238E27FC236}">
                <a16:creationId xmlns:a16="http://schemas.microsoft.com/office/drawing/2014/main" id="{DE121D56-6FD1-4D5F-9D30-FE6342861300}"/>
              </a:ext>
            </a:extLst>
          </p:cNvPr>
          <p:cNvCxnSpPr>
            <a:cxnSpLocks/>
          </p:cNvCxnSpPr>
          <p:nvPr/>
        </p:nvCxnSpPr>
        <p:spPr>
          <a:xfrm>
            <a:off x="10700595" y="4795676"/>
            <a:ext cx="10570" cy="48493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37" name="Straight Connector 236">
            <a:extLst>
              <a:ext uri="{FF2B5EF4-FFF2-40B4-BE49-F238E27FC236}">
                <a16:creationId xmlns:a16="http://schemas.microsoft.com/office/drawing/2014/main" id="{E7DF6249-C19F-4757-BB81-B3478738B61A}"/>
              </a:ext>
            </a:extLst>
          </p:cNvPr>
          <p:cNvCxnSpPr>
            <a:cxnSpLocks/>
          </p:cNvCxnSpPr>
          <p:nvPr/>
        </p:nvCxnSpPr>
        <p:spPr>
          <a:xfrm>
            <a:off x="10577546" y="5153664"/>
            <a:ext cx="0" cy="531650"/>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42" name="Straight Connector 241">
            <a:extLst>
              <a:ext uri="{FF2B5EF4-FFF2-40B4-BE49-F238E27FC236}">
                <a16:creationId xmlns:a16="http://schemas.microsoft.com/office/drawing/2014/main" id="{A1A41DD9-38EC-4DAA-8DE2-B99756D0EF48}"/>
              </a:ext>
            </a:extLst>
          </p:cNvPr>
          <p:cNvCxnSpPr>
            <a:cxnSpLocks/>
          </p:cNvCxnSpPr>
          <p:nvPr/>
        </p:nvCxnSpPr>
        <p:spPr>
          <a:xfrm flipH="1">
            <a:off x="10117532" y="2970576"/>
            <a:ext cx="464169" cy="0"/>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73" name="Straight Connector 272">
            <a:extLst>
              <a:ext uri="{FF2B5EF4-FFF2-40B4-BE49-F238E27FC236}">
                <a16:creationId xmlns:a16="http://schemas.microsoft.com/office/drawing/2014/main" id="{DA5B7296-B6DC-454B-AF5D-BC98D2BE85BC}"/>
              </a:ext>
            </a:extLst>
          </p:cNvPr>
          <p:cNvCxnSpPr>
            <a:cxnSpLocks/>
          </p:cNvCxnSpPr>
          <p:nvPr/>
        </p:nvCxnSpPr>
        <p:spPr>
          <a:xfrm>
            <a:off x="11130172" y="4814633"/>
            <a:ext cx="0" cy="33903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graphicFrame>
        <p:nvGraphicFramePr>
          <p:cNvPr id="35" name="Table 35">
            <a:extLst>
              <a:ext uri="{FF2B5EF4-FFF2-40B4-BE49-F238E27FC236}">
                <a16:creationId xmlns:a16="http://schemas.microsoft.com/office/drawing/2014/main" id="{10E47DF7-7E7F-4BED-895B-9EBE749B917D}"/>
              </a:ext>
            </a:extLst>
          </p:cNvPr>
          <p:cNvGraphicFramePr>
            <a:graphicFrameLocks noGrp="1"/>
          </p:cNvGraphicFramePr>
          <p:nvPr>
            <p:extLst>
              <p:ext uri="{D42A27DB-BD31-4B8C-83A1-F6EECF244321}">
                <p14:modId xmlns:p14="http://schemas.microsoft.com/office/powerpoint/2010/main" val="1246952531"/>
              </p:ext>
            </p:extLst>
          </p:nvPr>
        </p:nvGraphicFramePr>
        <p:xfrm>
          <a:off x="4073795" y="817289"/>
          <a:ext cx="1395349" cy="1396088"/>
        </p:xfrm>
        <a:graphic>
          <a:graphicData uri="http://schemas.openxmlformats.org/drawingml/2006/table">
            <a:tbl>
              <a:tblPr firstRow="1" bandRow="1">
                <a:tableStyleId>{5C22544A-7EE6-4342-B048-85BDC9FD1C3A}</a:tableStyleId>
              </a:tblPr>
              <a:tblGrid>
                <a:gridCol w="1395349">
                  <a:extLst>
                    <a:ext uri="{9D8B030D-6E8A-4147-A177-3AD203B41FA5}">
                      <a16:colId xmlns:a16="http://schemas.microsoft.com/office/drawing/2014/main" val="682735772"/>
                    </a:ext>
                  </a:extLst>
                </a:gridCol>
              </a:tblGrid>
              <a:tr h="698044">
                <a:tc>
                  <a:txBody>
                    <a:bodyPr/>
                    <a:lstStyle/>
                    <a:p>
                      <a:pPr algn="ctr"/>
                      <a:r>
                        <a:rPr lang="en-GB" sz="1200" dirty="0">
                          <a:solidFill>
                            <a:schemeClr val="tx1"/>
                          </a:solidFill>
                          <a:latin typeface="Comic Sans MS" panose="030F0702030302020204" pitchFamily="66" charset="0"/>
                        </a:rPr>
                        <a:t>Investigate materials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7C80"/>
                    </a:solidFill>
                  </a:tcPr>
                </a:tc>
                <a:extLst>
                  <a:ext uri="{0D108BD9-81ED-4DB2-BD59-A6C34878D82A}">
                    <a16:rowId xmlns:a16="http://schemas.microsoft.com/office/drawing/2014/main" val="1597804137"/>
                  </a:ext>
                </a:extLst>
              </a:tr>
              <a:tr h="698044">
                <a:tc>
                  <a:txBody>
                    <a:bodyPr/>
                    <a:lstStyle/>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7C80"/>
                    </a:solidFill>
                  </a:tcPr>
                </a:tc>
                <a:extLst>
                  <a:ext uri="{0D108BD9-81ED-4DB2-BD59-A6C34878D82A}">
                    <a16:rowId xmlns:a16="http://schemas.microsoft.com/office/drawing/2014/main" val="841731375"/>
                  </a:ext>
                </a:extLst>
              </a:tr>
            </a:tbl>
          </a:graphicData>
        </a:graphic>
      </p:graphicFrame>
      <p:pic>
        <p:nvPicPr>
          <p:cNvPr id="38" name="Graphic 37" descr="Raw Materials with solid fill">
            <a:extLst>
              <a:ext uri="{FF2B5EF4-FFF2-40B4-BE49-F238E27FC236}">
                <a16:creationId xmlns:a16="http://schemas.microsoft.com/office/drawing/2014/main" id="{F55BC344-F6BE-48C3-886E-9E2EF767293B}"/>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4358203" y="1436339"/>
            <a:ext cx="732718" cy="732718"/>
          </a:xfrm>
          <a:prstGeom prst="rect">
            <a:avLst/>
          </a:prstGeom>
        </p:spPr>
      </p:pic>
      <p:sp>
        <p:nvSpPr>
          <p:cNvPr id="280" name="TextBox 279">
            <a:extLst>
              <a:ext uri="{FF2B5EF4-FFF2-40B4-BE49-F238E27FC236}">
                <a16:creationId xmlns:a16="http://schemas.microsoft.com/office/drawing/2014/main" id="{9F36FC35-8A94-439C-A9BB-FCE4D54C44D0}"/>
              </a:ext>
            </a:extLst>
          </p:cNvPr>
          <p:cNvSpPr txBox="1"/>
          <p:nvPr/>
        </p:nvSpPr>
        <p:spPr>
          <a:xfrm>
            <a:off x="1119898" y="11112753"/>
            <a:ext cx="3224551" cy="1323439"/>
          </a:xfrm>
          <a:prstGeom prst="rect">
            <a:avLst/>
          </a:prstGeom>
          <a:solidFill>
            <a:srgbClr val="FF7C80"/>
          </a:solidFill>
          <a:ln w="12700">
            <a:solidFill>
              <a:schemeClr val="tx1"/>
            </a:solidFill>
          </a:ln>
        </p:spPr>
        <p:txBody>
          <a:bodyPr wrap="square" rtlCol="0">
            <a:spAutoFit/>
          </a:bodyPr>
          <a:lstStyle/>
          <a:p>
            <a:pPr algn="ctr"/>
            <a:r>
              <a:rPr lang="en-GB" sz="1000" b="1" u="sng" dirty="0" smtClean="0">
                <a:ln w="0"/>
                <a:effectLst>
                  <a:outerShdw blurRad="38100" dist="19050" dir="2700000" algn="tl" rotWithShape="0">
                    <a:schemeClr val="dk1">
                      <a:alpha val="40000"/>
                    </a:schemeClr>
                  </a:outerShdw>
                </a:effectLst>
                <a:latin typeface="Comic Sans MS" panose="030F0702030302020204" pitchFamily="66" charset="0"/>
              </a:rPr>
              <a:t>Autumn 2</a:t>
            </a:r>
          </a:p>
          <a:p>
            <a:pPr algn="ctr"/>
            <a:r>
              <a:rPr lang="en-GB" sz="1000" b="1" u="sng" dirty="0" smtClean="0">
                <a:ln w="0"/>
                <a:effectLst>
                  <a:outerShdw blurRad="38100" dist="19050" dir="2700000" algn="tl" rotWithShape="0">
                    <a:schemeClr val="dk1">
                      <a:alpha val="40000"/>
                    </a:schemeClr>
                  </a:outerShdw>
                </a:effectLst>
                <a:latin typeface="Comic Sans MS" panose="030F0702030302020204" pitchFamily="66" charset="0"/>
              </a:rPr>
              <a:t>(Year B)</a:t>
            </a:r>
            <a:endParaRPr lang="en-GB" sz="1000" b="1" u="sng" dirty="0" smtClean="0">
              <a:ln w="0"/>
              <a:effectLst>
                <a:outerShdw blurRad="38100" dist="19050" dir="2700000" algn="tl" rotWithShape="0">
                  <a:schemeClr val="dk1">
                    <a:alpha val="40000"/>
                  </a:schemeClr>
                </a:outerShdw>
              </a:effectLst>
              <a:latin typeface="Comic Sans MS" panose="030F0702030302020204" pitchFamily="66" charset="0"/>
            </a:endParaRPr>
          </a:p>
          <a:p>
            <a:pPr algn="ctr"/>
            <a:r>
              <a:rPr lang="en-GB" sz="1000" b="1" u="sng" dirty="0">
                <a:ln w="0"/>
                <a:effectLst>
                  <a:outerShdw blurRad="38100" dist="19050" dir="2700000" algn="tl" rotWithShape="0">
                    <a:schemeClr val="dk1">
                      <a:alpha val="40000"/>
                    </a:schemeClr>
                  </a:outerShdw>
                </a:effectLst>
                <a:latin typeface="Comic Sans MS" panose="030F0702030302020204" pitchFamily="66" charset="0"/>
              </a:rPr>
              <a:t>Comparing </a:t>
            </a:r>
            <a:r>
              <a:rPr lang="en-GB" sz="1000" b="1" u="sng" dirty="0" smtClean="0">
                <a:ln w="0"/>
                <a:effectLst>
                  <a:outerShdw blurRad="38100" dist="19050" dir="2700000" algn="tl" rotWithShape="0">
                    <a:schemeClr val="dk1">
                      <a:alpha val="40000"/>
                    </a:schemeClr>
                  </a:outerShdw>
                </a:effectLst>
                <a:latin typeface="Comic Sans MS" panose="030F0702030302020204" pitchFamily="66" charset="0"/>
              </a:rPr>
              <a:t>Materials</a:t>
            </a:r>
            <a:endParaRPr lang="en-GB" sz="1000" b="1" u="sng" dirty="0">
              <a:ln w="0"/>
              <a:effectLst>
                <a:outerShdw blurRad="38100" dist="19050" dir="2700000" algn="tl" rotWithShape="0">
                  <a:schemeClr val="dk1">
                    <a:alpha val="40000"/>
                  </a:schemeClr>
                </a:outerShdw>
              </a:effectLst>
              <a:latin typeface="Comic Sans MS" panose="030F0702030302020204" pitchFamily="66" charset="0"/>
            </a:endParaRPr>
          </a:p>
          <a:p>
            <a:r>
              <a:rPr lang="en-GB" sz="1000" dirty="0">
                <a:ln w="0"/>
                <a:effectLst>
                  <a:outerShdw blurRad="38100" dist="19050" dir="2700000" algn="tl" rotWithShape="0">
                    <a:schemeClr val="dk1">
                      <a:alpha val="40000"/>
                    </a:schemeClr>
                  </a:outerShdw>
                </a:effectLst>
                <a:latin typeface="Comic Sans MS" panose="030F0702030302020204" pitchFamily="66" charset="0"/>
              </a:rPr>
              <a:t>• </a:t>
            </a:r>
            <a:r>
              <a:rPr lang="en-GB" sz="1000" dirty="0" smtClean="0">
                <a:ln w="0"/>
                <a:effectLst>
                  <a:outerShdw blurRad="38100" dist="19050" dir="2700000" algn="tl" rotWithShape="0">
                    <a:schemeClr val="dk1">
                      <a:alpha val="40000"/>
                    </a:schemeClr>
                  </a:outerShdw>
                </a:effectLst>
                <a:latin typeface="Comic Sans MS" panose="030F0702030302020204" pitchFamily="66" charset="0"/>
              </a:rPr>
              <a:t>Describe </a:t>
            </a:r>
            <a:r>
              <a:rPr lang="en-GB" sz="1000" dirty="0">
                <a:ln w="0"/>
                <a:effectLst>
                  <a:outerShdw blurRad="38100" dist="19050" dir="2700000" algn="tl" rotWithShape="0">
                    <a:schemeClr val="dk1">
                      <a:alpha val="40000"/>
                    </a:schemeClr>
                  </a:outerShdw>
                </a:effectLst>
                <a:latin typeface="Comic Sans MS" panose="030F0702030302020204" pitchFamily="66" charset="0"/>
              </a:rPr>
              <a:t>the simple </a:t>
            </a:r>
            <a:r>
              <a:rPr lang="en-GB" sz="1000" dirty="0" smtClean="0">
                <a:ln w="0"/>
                <a:effectLst>
                  <a:outerShdw blurRad="38100" dist="19050" dir="2700000" algn="tl" rotWithShape="0">
                    <a:schemeClr val="dk1">
                      <a:alpha val="40000"/>
                    </a:schemeClr>
                  </a:outerShdw>
                </a:effectLst>
                <a:latin typeface="Comic Sans MS" panose="030F0702030302020204" pitchFamily="66" charset="0"/>
              </a:rPr>
              <a:t>physical </a:t>
            </a:r>
            <a:r>
              <a:rPr lang="en-GB" sz="1000" dirty="0">
                <a:ln w="0"/>
                <a:effectLst>
                  <a:outerShdw blurRad="38100" dist="19050" dir="2700000" algn="tl" rotWithShape="0">
                    <a:schemeClr val="dk1">
                      <a:alpha val="40000"/>
                    </a:schemeClr>
                  </a:outerShdw>
                </a:effectLst>
                <a:latin typeface="Comic Sans MS" panose="030F0702030302020204" pitchFamily="66" charset="0"/>
              </a:rPr>
              <a:t>properties of a </a:t>
            </a:r>
            <a:r>
              <a:rPr lang="en-GB" sz="1000" dirty="0" smtClean="0">
                <a:ln w="0"/>
                <a:effectLst>
                  <a:outerShdw blurRad="38100" dist="19050" dir="2700000" algn="tl" rotWithShape="0">
                    <a:schemeClr val="dk1">
                      <a:alpha val="40000"/>
                    </a:schemeClr>
                  </a:outerShdw>
                </a:effectLst>
                <a:latin typeface="Comic Sans MS" panose="030F0702030302020204" pitchFamily="66" charset="0"/>
              </a:rPr>
              <a:t>variety </a:t>
            </a:r>
            <a:r>
              <a:rPr lang="en-GB" sz="1000" dirty="0">
                <a:ln w="0"/>
                <a:effectLst>
                  <a:outerShdw blurRad="38100" dist="19050" dir="2700000" algn="tl" rotWithShape="0">
                    <a:schemeClr val="dk1">
                      <a:alpha val="40000"/>
                    </a:schemeClr>
                  </a:outerShdw>
                </a:effectLst>
                <a:latin typeface="Comic Sans MS" panose="030F0702030302020204" pitchFamily="66" charset="0"/>
              </a:rPr>
              <a:t>of everyday materials</a:t>
            </a:r>
          </a:p>
          <a:p>
            <a:r>
              <a:rPr lang="en-GB" sz="1000" dirty="0">
                <a:ln w="0"/>
                <a:effectLst>
                  <a:outerShdw blurRad="38100" dist="19050" dir="2700000" algn="tl" rotWithShape="0">
                    <a:schemeClr val="dk1">
                      <a:alpha val="40000"/>
                    </a:schemeClr>
                  </a:outerShdw>
                </a:effectLst>
                <a:latin typeface="Comic Sans MS" panose="030F0702030302020204" pitchFamily="66" charset="0"/>
              </a:rPr>
              <a:t>• </a:t>
            </a:r>
            <a:r>
              <a:rPr lang="en-GB" sz="1000" dirty="0" smtClean="0">
                <a:ln w="0"/>
                <a:effectLst>
                  <a:outerShdw blurRad="38100" dist="19050" dir="2700000" algn="tl" rotWithShape="0">
                    <a:schemeClr val="dk1">
                      <a:alpha val="40000"/>
                    </a:schemeClr>
                  </a:outerShdw>
                </a:effectLst>
                <a:latin typeface="Comic Sans MS" panose="030F0702030302020204" pitchFamily="66" charset="0"/>
              </a:rPr>
              <a:t>Compare </a:t>
            </a:r>
            <a:r>
              <a:rPr lang="en-GB" sz="1000" dirty="0">
                <a:ln w="0"/>
                <a:effectLst>
                  <a:outerShdw blurRad="38100" dist="19050" dir="2700000" algn="tl" rotWithShape="0">
                    <a:schemeClr val="dk1">
                      <a:alpha val="40000"/>
                    </a:schemeClr>
                  </a:outerShdw>
                </a:effectLst>
                <a:latin typeface="Comic Sans MS" panose="030F0702030302020204" pitchFamily="66" charset="0"/>
              </a:rPr>
              <a:t>and group together </a:t>
            </a:r>
          </a:p>
          <a:p>
            <a:r>
              <a:rPr lang="en-GB" sz="1000" dirty="0">
                <a:ln w="0"/>
                <a:effectLst>
                  <a:outerShdw blurRad="38100" dist="19050" dir="2700000" algn="tl" rotWithShape="0">
                    <a:schemeClr val="dk1">
                      <a:alpha val="40000"/>
                    </a:schemeClr>
                  </a:outerShdw>
                </a:effectLst>
                <a:latin typeface="Comic Sans MS" panose="030F0702030302020204" pitchFamily="66" charset="0"/>
              </a:rPr>
              <a:t>a variety of everyday </a:t>
            </a:r>
            <a:r>
              <a:rPr lang="en-GB" sz="1000" dirty="0" smtClean="0">
                <a:ln w="0"/>
                <a:effectLst>
                  <a:outerShdw blurRad="38100" dist="19050" dir="2700000" algn="tl" rotWithShape="0">
                    <a:schemeClr val="dk1">
                      <a:alpha val="40000"/>
                    </a:schemeClr>
                  </a:outerShdw>
                </a:effectLst>
                <a:latin typeface="Comic Sans MS" panose="030F0702030302020204" pitchFamily="66" charset="0"/>
              </a:rPr>
              <a:t>materials </a:t>
            </a:r>
            <a:r>
              <a:rPr lang="en-GB" sz="1000" dirty="0">
                <a:ln w="0"/>
                <a:effectLst>
                  <a:outerShdw blurRad="38100" dist="19050" dir="2700000" algn="tl" rotWithShape="0">
                    <a:schemeClr val="dk1">
                      <a:alpha val="40000"/>
                    </a:schemeClr>
                  </a:outerShdw>
                </a:effectLst>
                <a:latin typeface="Comic Sans MS" panose="030F0702030302020204" pitchFamily="66" charset="0"/>
              </a:rPr>
              <a:t>on the basis of </a:t>
            </a:r>
            <a:r>
              <a:rPr lang="en-GB" sz="1000" dirty="0" smtClean="0">
                <a:ln w="0"/>
                <a:effectLst>
                  <a:outerShdw blurRad="38100" dist="19050" dir="2700000" algn="tl" rotWithShape="0">
                    <a:schemeClr val="dk1">
                      <a:alpha val="40000"/>
                    </a:schemeClr>
                  </a:outerShdw>
                </a:effectLst>
                <a:latin typeface="Comic Sans MS" panose="030F0702030302020204" pitchFamily="66" charset="0"/>
              </a:rPr>
              <a:t>their </a:t>
            </a:r>
            <a:r>
              <a:rPr lang="en-GB" sz="1000" dirty="0">
                <a:ln w="0"/>
                <a:effectLst>
                  <a:outerShdw blurRad="38100" dist="19050" dir="2700000" algn="tl" rotWithShape="0">
                    <a:schemeClr val="dk1">
                      <a:alpha val="40000"/>
                    </a:schemeClr>
                  </a:outerShdw>
                </a:effectLst>
                <a:latin typeface="Comic Sans MS" panose="030F0702030302020204" pitchFamily="66" charset="0"/>
              </a:rPr>
              <a:t>simple physical </a:t>
            </a:r>
            <a:r>
              <a:rPr lang="en-GB" sz="1000" dirty="0" smtClean="0">
                <a:ln w="0"/>
                <a:effectLst>
                  <a:outerShdw blurRad="38100" dist="19050" dir="2700000" algn="tl" rotWithShape="0">
                    <a:schemeClr val="dk1">
                      <a:alpha val="40000"/>
                    </a:schemeClr>
                  </a:outerShdw>
                </a:effectLst>
                <a:latin typeface="Comic Sans MS" panose="030F0702030302020204" pitchFamily="66" charset="0"/>
              </a:rPr>
              <a:t>properties.</a:t>
            </a:r>
            <a:endParaRPr lang="en-GB" sz="1000" dirty="0">
              <a:ln w="0"/>
              <a:effectLst>
                <a:outerShdw blurRad="38100" dist="19050" dir="2700000" algn="tl" rotWithShape="0">
                  <a:schemeClr val="dk1">
                    <a:alpha val="40000"/>
                  </a:schemeClr>
                </a:outerShdw>
              </a:effectLst>
              <a:latin typeface="Comic Sans MS" panose="030F0702030302020204" pitchFamily="66" charset="0"/>
            </a:endParaRPr>
          </a:p>
        </p:txBody>
      </p:sp>
      <p:cxnSp>
        <p:nvCxnSpPr>
          <p:cNvPr id="323" name="Straight Connector 322">
            <a:extLst>
              <a:ext uri="{FF2B5EF4-FFF2-40B4-BE49-F238E27FC236}">
                <a16:creationId xmlns:a16="http://schemas.microsoft.com/office/drawing/2014/main" id="{78E960A8-C2D4-4A32-A8A3-78F7D60DED6F}"/>
              </a:ext>
            </a:extLst>
          </p:cNvPr>
          <p:cNvCxnSpPr/>
          <p:nvPr/>
        </p:nvCxnSpPr>
        <p:spPr>
          <a:xfrm>
            <a:off x="335321" y="2780763"/>
            <a:ext cx="5776047" cy="8361"/>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22" name="Triangle 45">
            <a:extLst>
              <a:ext uri="{FF2B5EF4-FFF2-40B4-BE49-F238E27FC236}">
                <a16:creationId xmlns:a16="http://schemas.microsoft.com/office/drawing/2014/main" id="{B85D31BE-9BE0-3341-86C3-0BFD563EAA1B}"/>
              </a:ext>
            </a:extLst>
          </p:cNvPr>
          <p:cNvSpPr/>
          <p:nvPr/>
        </p:nvSpPr>
        <p:spPr>
          <a:xfrm rot="16200000">
            <a:off x="-194438" y="2554611"/>
            <a:ext cx="1111685" cy="508827"/>
          </a:xfrm>
          <a:prstGeom prst="triangle">
            <a:avLst/>
          </a:prstGeom>
          <a:gradFill>
            <a:gsLst>
              <a:gs pos="0">
                <a:schemeClr val="accent1">
                  <a:lumMod val="5000"/>
                  <a:lumOff val="95000"/>
                </a:schemeClr>
              </a:gs>
              <a:gs pos="100000">
                <a:schemeClr val="tx1">
                  <a:lumMod val="85000"/>
                  <a:lumOff val="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latin typeface="Comic Sans MS" panose="030F0702030302020204" pitchFamily="66" charset="0"/>
            </a:endParaRPr>
          </a:p>
        </p:txBody>
      </p:sp>
      <p:sp>
        <p:nvSpPr>
          <p:cNvPr id="2" name="TextBox 1">
            <a:extLst>
              <a:ext uri="{FF2B5EF4-FFF2-40B4-BE49-F238E27FC236}">
                <a16:creationId xmlns:a16="http://schemas.microsoft.com/office/drawing/2014/main" id="{245A639B-14A8-4EC2-8B8F-C24F9502FF5B}"/>
              </a:ext>
            </a:extLst>
          </p:cNvPr>
          <p:cNvSpPr txBox="1"/>
          <p:nvPr/>
        </p:nvSpPr>
        <p:spPr>
          <a:xfrm>
            <a:off x="5895144" y="11609792"/>
            <a:ext cx="2208940" cy="784830"/>
          </a:xfrm>
          <a:prstGeom prst="rect">
            <a:avLst/>
          </a:prstGeom>
          <a:solidFill>
            <a:srgbClr val="FF7C80"/>
          </a:solidFill>
          <a:ln w="12700">
            <a:solidFill>
              <a:srgbClr val="7030A0"/>
            </a:solidFill>
          </a:ln>
        </p:spPr>
        <p:txBody>
          <a:bodyPr wrap="square" rtlCol="0">
            <a:spAutoFit/>
          </a:bodyPr>
          <a:lstStyle/>
          <a:p>
            <a:r>
              <a:rPr lang="en-GB" sz="900" b="1" dirty="0">
                <a:latin typeface="Comic Sans MS" panose="030F0702030302020204" pitchFamily="66" charset="0"/>
              </a:rPr>
              <a:t>In EYFS, children:</a:t>
            </a:r>
          </a:p>
          <a:p>
            <a:r>
              <a:rPr lang="en-GB" sz="900" dirty="0" smtClean="0">
                <a:latin typeface="Comic Sans MS" panose="030F0702030302020204" pitchFamily="66" charset="0"/>
              </a:rPr>
              <a:t>Recognise </a:t>
            </a:r>
            <a:r>
              <a:rPr lang="en-GB" sz="900" dirty="0">
                <a:latin typeface="Comic Sans MS" panose="030F0702030302020204" pitchFamily="66" charset="0"/>
              </a:rPr>
              <a:t>changes in states of matter when cooking</a:t>
            </a:r>
          </a:p>
          <a:p>
            <a:r>
              <a:rPr lang="en-GB" sz="900" dirty="0">
                <a:latin typeface="Comic Sans MS" panose="030F0702030302020204" pitchFamily="66" charset="0"/>
              </a:rPr>
              <a:t>Explore a range of materials – including natural ones</a:t>
            </a:r>
            <a:r>
              <a:rPr lang="en-GB" sz="900" dirty="0" smtClean="0">
                <a:latin typeface="Comic Sans MS" panose="030F0702030302020204" pitchFamily="66" charset="0"/>
              </a:rPr>
              <a:t>.</a:t>
            </a:r>
            <a:endParaRPr lang="en-GB" sz="900" dirty="0">
              <a:latin typeface="Comic Sans MS" panose="030F0702030302020204" pitchFamily="66" charset="0"/>
            </a:endParaRPr>
          </a:p>
        </p:txBody>
      </p:sp>
      <p:pic>
        <p:nvPicPr>
          <p:cNvPr id="225" name="Picture 224"/>
          <p:cNvPicPr>
            <a:picLocks noChangeAspect="1"/>
          </p:cNvPicPr>
          <p:nvPr/>
        </p:nvPicPr>
        <p:blipFill>
          <a:blip r:embed="rId5"/>
          <a:stretch>
            <a:fillRect/>
          </a:stretch>
        </p:blipFill>
        <p:spPr>
          <a:xfrm>
            <a:off x="8895769" y="10118"/>
            <a:ext cx="637336" cy="576637"/>
          </a:xfrm>
          <a:prstGeom prst="rect">
            <a:avLst/>
          </a:prstGeom>
        </p:spPr>
      </p:pic>
      <p:sp>
        <p:nvSpPr>
          <p:cNvPr id="226" name="TextBox 225">
            <a:extLst>
              <a:ext uri="{FF2B5EF4-FFF2-40B4-BE49-F238E27FC236}">
                <a16:creationId xmlns:a16="http://schemas.microsoft.com/office/drawing/2014/main" id="{9F36FC35-8A94-439C-A9BB-FCE4D54C44D0}"/>
              </a:ext>
            </a:extLst>
          </p:cNvPr>
          <p:cNvSpPr txBox="1"/>
          <p:nvPr/>
        </p:nvSpPr>
        <p:spPr>
          <a:xfrm>
            <a:off x="460375" y="9272903"/>
            <a:ext cx="3365921" cy="1477328"/>
          </a:xfrm>
          <a:prstGeom prst="rect">
            <a:avLst/>
          </a:prstGeom>
          <a:solidFill>
            <a:srgbClr val="FF7C80"/>
          </a:solidFill>
          <a:ln w="12700">
            <a:solidFill>
              <a:schemeClr val="tx1"/>
            </a:solidFill>
          </a:ln>
        </p:spPr>
        <p:txBody>
          <a:bodyPr wrap="square" rtlCol="0">
            <a:spAutoFit/>
          </a:bodyPr>
          <a:lstStyle/>
          <a:p>
            <a:pPr algn="ctr"/>
            <a:r>
              <a:rPr lang="en-GB" sz="1000" b="1" u="sng" dirty="0" smtClean="0">
                <a:ln w="0"/>
                <a:effectLst>
                  <a:outerShdw blurRad="38100" dist="19050" dir="2700000" algn="tl" rotWithShape="0">
                    <a:schemeClr val="dk1">
                      <a:alpha val="40000"/>
                    </a:schemeClr>
                  </a:outerShdw>
                </a:effectLst>
                <a:latin typeface="Comic Sans MS" panose="030F0702030302020204" pitchFamily="66" charset="0"/>
              </a:rPr>
              <a:t>Spring 2</a:t>
            </a:r>
          </a:p>
          <a:p>
            <a:pPr algn="ctr"/>
            <a:r>
              <a:rPr lang="en-GB" sz="1000" b="1" u="sng" dirty="0" smtClean="0">
                <a:ln w="0"/>
                <a:effectLst>
                  <a:outerShdw blurRad="38100" dist="19050" dir="2700000" algn="tl" rotWithShape="0">
                    <a:schemeClr val="dk1">
                      <a:alpha val="40000"/>
                    </a:schemeClr>
                  </a:outerShdw>
                </a:effectLst>
                <a:latin typeface="Comic Sans MS" panose="030F0702030302020204" pitchFamily="66" charset="0"/>
              </a:rPr>
              <a:t>(Year B)</a:t>
            </a:r>
            <a:endParaRPr lang="en-GB" sz="1000" b="1" u="sng" dirty="0" smtClean="0">
              <a:ln w="0"/>
              <a:effectLst>
                <a:outerShdw blurRad="38100" dist="19050" dir="2700000" algn="tl" rotWithShape="0">
                  <a:schemeClr val="dk1">
                    <a:alpha val="40000"/>
                  </a:schemeClr>
                </a:outerShdw>
              </a:effectLst>
              <a:latin typeface="Comic Sans MS" panose="030F0702030302020204" pitchFamily="66" charset="0"/>
            </a:endParaRPr>
          </a:p>
          <a:p>
            <a:pPr algn="ctr"/>
            <a:r>
              <a:rPr lang="en-GB" sz="1000" b="1" u="sng" dirty="0" smtClean="0">
                <a:ln w="0"/>
                <a:effectLst>
                  <a:outerShdw blurRad="38100" dist="19050" dir="2700000" algn="tl" rotWithShape="0">
                    <a:schemeClr val="dk1">
                      <a:alpha val="40000"/>
                    </a:schemeClr>
                  </a:outerShdw>
                </a:effectLst>
                <a:latin typeface="Comic Sans MS" panose="030F0702030302020204" pitchFamily="66" charset="0"/>
              </a:rPr>
              <a:t>Identifying Materials </a:t>
            </a:r>
          </a:p>
          <a:p>
            <a:pPr algn="ctr"/>
            <a:endParaRPr lang="en-GB" sz="1000" b="1" u="sng" dirty="0">
              <a:ln w="0"/>
              <a:effectLst>
                <a:outerShdw blurRad="38100" dist="19050" dir="2700000" algn="tl" rotWithShape="0">
                  <a:schemeClr val="dk1">
                    <a:alpha val="40000"/>
                  </a:schemeClr>
                </a:outerShdw>
              </a:effectLst>
              <a:latin typeface="Comic Sans MS" panose="030F0702030302020204" pitchFamily="66" charset="0"/>
            </a:endParaRPr>
          </a:p>
          <a:p>
            <a:r>
              <a:rPr lang="en-GB" sz="1000" b="1" dirty="0">
                <a:ln w="0"/>
                <a:effectLst>
                  <a:outerShdw blurRad="38100" dist="19050" dir="2700000" algn="tl" rotWithShape="0">
                    <a:schemeClr val="dk1">
                      <a:alpha val="40000"/>
                    </a:schemeClr>
                  </a:outerShdw>
                </a:effectLst>
                <a:latin typeface="Comic Sans MS" panose="030F0702030302020204" pitchFamily="66" charset="0"/>
              </a:rPr>
              <a:t>• </a:t>
            </a:r>
            <a:r>
              <a:rPr lang="en-GB" sz="1000" dirty="0" smtClean="0">
                <a:ln w="0"/>
                <a:effectLst>
                  <a:outerShdw blurRad="38100" dist="19050" dir="2700000" algn="tl" rotWithShape="0">
                    <a:schemeClr val="dk1">
                      <a:alpha val="40000"/>
                    </a:schemeClr>
                  </a:outerShdw>
                </a:effectLst>
                <a:latin typeface="Comic Sans MS" panose="030F0702030302020204" pitchFamily="66" charset="0"/>
              </a:rPr>
              <a:t>Distinguish </a:t>
            </a:r>
            <a:r>
              <a:rPr lang="en-GB" sz="1000" dirty="0">
                <a:ln w="0"/>
                <a:effectLst>
                  <a:outerShdw blurRad="38100" dist="19050" dir="2700000" algn="tl" rotWithShape="0">
                    <a:schemeClr val="dk1">
                      <a:alpha val="40000"/>
                    </a:schemeClr>
                  </a:outerShdw>
                </a:effectLst>
                <a:latin typeface="Comic Sans MS" panose="030F0702030302020204" pitchFamily="66" charset="0"/>
              </a:rPr>
              <a:t>between an </a:t>
            </a:r>
            <a:r>
              <a:rPr lang="en-GB" sz="1000" dirty="0" smtClean="0">
                <a:ln w="0"/>
                <a:effectLst>
                  <a:outerShdw blurRad="38100" dist="19050" dir="2700000" algn="tl" rotWithShape="0">
                    <a:schemeClr val="dk1">
                      <a:alpha val="40000"/>
                    </a:schemeClr>
                  </a:outerShdw>
                </a:effectLst>
                <a:latin typeface="Comic Sans MS" panose="030F0702030302020204" pitchFamily="66" charset="0"/>
              </a:rPr>
              <a:t>object </a:t>
            </a:r>
            <a:r>
              <a:rPr lang="en-GB" sz="1000" dirty="0">
                <a:ln w="0"/>
                <a:effectLst>
                  <a:outerShdw blurRad="38100" dist="19050" dir="2700000" algn="tl" rotWithShape="0">
                    <a:schemeClr val="dk1">
                      <a:alpha val="40000"/>
                    </a:schemeClr>
                  </a:outerShdw>
                </a:effectLst>
                <a:latin typeface="Comic Sans MS" panose="030F0702030302020204" pitchFamily="66" charset="0"/>
              </a:rPr>
              <a:t>and the material from </a:t>
            </a:r>
            <a:r>
              <a:rPr lang="en-GB" sz="1000" dirty="0" smtClean="0">
                <a:ln w="0"/>
                <a:effectLst>
                  <a:outerShdw blurRad="38100" dist="19050" dir="2700000" algn="tl" rotWithShape="0">
                    <a:schemeClr val="dk1">
                      <a:alpha val="40000"/>
                    </a:schemeClr>
                  </a:outerShdw>
                </a:effectLst>
                <a:latin typeface="Comic Sans MS" panose="030F0702030302020204" pitchFamily="66" charset="0"/>
              </a:rPr>
              <a:t>which </a:t>
            </a:r>
            <a:r>
              <a:rPr lang="en-GB" sz="1000" dirty="0">
                <a:ln w="0"/>
                <a:effectLst>
                  <a:outerShdw blurRad="38100" dist="19050" dir="2700000" algn="tl" rotWithShape="0">
                    <a:schemeClr val="dk1">
                      <a:alpha val="40000"/>
                    </a:schemeClr>
                  </a:outerShdw>
                </a:effectLst>
                <a:latin typeface="Comic Sans MS" panose="030F0702030302020204" pitchFamily="66" charset="0"/>
              </a:rPr>
              <a:t>it is made</a:t>
            </a:r>
          </a:p>
          <a:p>
            <a:r>
              <a:rPr lang="en-GB" sz="1000" dirty="0">
                <a:ln w="0"/>
                <a:effectLst>
                  <a:outerShdw blurRad="38100" dist="19050" dir="2700000" algn="tl" rotWithShape="0">
                    <a:schemeClr val="dk1">
                      <a:alpha val="40000"/>
                    </a:schemeClr>
                  </a:outerShdw>
                </a:effectLst>
                <a:latin typeface="Comic Sans MS" panose="030F0702030302020204" pitchFamily="66" charset="0"/>
              </a:rPr>
              <a:t>• </a:t>
            </a:r>
            <a:r>
              <a:rPr lang="en-GB" sz="1000" dirty="0" smtClean="0">
                <a:ln w="0"/>
                <a:effectLst>
                  <a:outerShdw blurRad="38100" dist="19050" dir="2700000" algn="tl" rotWithShape="0">
                    <a:schemeClr val="dk1">
                      <a:alpha val="40000"/>
                    </a:schemeClr>
                  </a:outerShdw>
                </a:effectLst>
                <a:latin typeface="Comic Sans MS" panose="030F0702030302020204" pitchFamily="66" charset="0"/>
              </a:rPr>
              <a:t>Identify </a:t>
            </a:r>
            <a:r>
              <a:rPr lang="en-GB" sz="1000" dirty="0">
                <a:ln w="0"/>
                <a:effectLst>
                  <a:outerShdw blurRad="38100" dist="19050" dir="2700000" algn="tl" rotWithShape="0">
                    <a:schemeClr val="dk1">
                      <a:alpha val="40000"/>
                    </a:schemeClr>
                  </a:outerShdw>
                </a:effectLst>
                <a:latin typeface="Comic Sans MS" panose="030F0702030302020204" pitchFamily="66" charset="0"/>
              </a:rPr>
              <a:t>and name a variety </a:t>
            </a:r>
            <a:r>
              <a:rPr lang="en-GB" sz="1000" dirty="0" smtClean="0">
                <a:ln w="0"/>
                <a:effectLst>
                  <a:outerShdw blurRad="38100" dist="19050" dir="2700000" algn="tl" rotWithShape="0">
                    <a:schemeClr val="dk1">
                      <a:alpha val="40000"/>
                    </a:schemeClr>
                  </a:outerShdw>
                </a:effectLst>
                <a:latin typeface="Comic Sans MS" panose="030F0702030302020204" pitchFamily="66" charset="0"/>
              </a:rPr>
              <a:t>of everyday</a:t>
            </a:r>
          </a:p>
          <a:p>
            <a:r>
              <a:rPr lang="en-GB" sz="1000" dirty="0" smtClean="0">
                <a:ln w="0"/>
                <a:effectLst>
                  <a:outerShdw blurRad="38100" dist="19050" dir="2700000" algn="tl" rotWithShape="0">
                    <a:schemeClr val="dk1">
                      <a:alpha val="40000"/>
                    </a:schemeClr>
                  </a:outerShdw>
                </a:effectLst>
                <a:latin typeface="Comic Sans MS" panose="030F0702030302020204" pitchFamily="66" charset="0"/>
              </a:rPr>
              <a:t>materials</a:t>
            </a:r>
            <a:r>
              <a:rPr lang="en-GB" sz="1000" dirty="0">
                <a:ln w="0"/>
                <a:effectLst>
                  <a:outerShdw blurRad="38100" dist="19050" dir="2700000" algn="tl" rotWithShape="0">
                    <a:schemeClr val="dk1">
                      <a:alpha val="40000"/>
                    </a:schemeClr>
                  </a:outerShdw>
                </a:effectLst>
                <a:latin typeface="Comic Sans MS" panose="030F0702030302020204" pitchFamily="66" charset="0"/>
              </a:rPr>
              <a:t>, </a:t>
            </a:r>
            <a:r>
              <a:rPr lang="en-GB" sz="1000" dirty="0" smtClean="0">
                <a:ln w="0"/>
                <a:effectLst>
                  <a:outerShdw blurRad="38100" dist="19050" dir="2700000" algn="tl" rotWithShape="0">
                    <a:schemeClr val="dk1">
                      <a:alpha val="40000"/>
                    </a:schemeClr>
                  </a:outerShdw>
                </a:effectLst>
                <a:latin typeface="Comic Sans MS" panose="030F0702030302020204" pitchFamily="66" charset="0"/>
              </a:rPr>
              <a:t>including </a:t>
            </a:r>
            <a:r>
              <a:rPr lang="en-GB" sz="1000" dirty="0">
                <a:ln w="0"/>
                <a:effectLst>
                  <a:outerShdw blurRad="38100" dist="19050" dir="2700000" algn="tl" rotWithShape="0">
                    <a:schemeClr val="dk1">
                      <a:alpha val="40000"/>
                    </a:schemeClr>
                  </a:outerShdw>
                </a:effectLst>
                <a:latin typeface="Comic Sans MS" panose="030F0702030302020204" pitchFamily="66" charset="0"/>
              </a:rPr>
              <a:t>wood, plastic, </a:t>
            </a:r>
            <a:r>
              <a:rPr lang="en-GB" sz="1000" dirty="0" smtClean="0">
                <a:ln w="0"/>
                <a:effectLst>
                  <a:outerShdw blurRad="38100" dist="19050" dir="2700000" algn="tl" rotWithShape="0">
                    <a:schemeClr val="dk1">
                      <a:alpha val="40000"/>
                    </a:schemeClr>
                  </a:outerShdw>
                </a:effectLst>
                <a:latin typeface="Comic Sans MS" panose="030F0702030302020204" pitchFamily="66" charset="0"/>
              </a:rPr>
              <a:t>glass</a:t>
            </a:r>
            <a:r>
              <a:rPr lang="en-GB" sz="1000" dirty="0">
                <a:ln w="0"/>
                <a:effectLst>
                  <a:outerShdw blurRad="38100" dist="19050" dir="2700000" algn="tl" rotWithShape="0">
                    <a:schemeClr val="dk1">
                      <a:alpha val="40000"/>
                    </a:schemeClr>
                  </a:outerShdw>
                </a:effectLst>
                <a:latin typeface="Comic Sans MS" panose="030F0702030302020204" pitchFamily="66" charset="0"/>
              </a:rPr>
              <a:t>, metal, water, and </a:t>
            </a:r>
            <a:r>
              <a:rPr lang="en-GB" sz="1000" dirty="0" smtClean="0">
                <a:ln w="0"/>
                <a:effectLst>
                  <a:outerShdw blurRad="38100" dist="19050" dir="2700000" algn="tl" rotWithShape="0">
                    <a:schemeClr val="dk1">
                      <a:alpha val="40000"/>
                    </a:schemeClr>
                  </a:outerShdw>
                </a:effectLst>
                <a:latin typeface="Comic Sans MS" panose="030F0702030302020204" pitchFamily="66" charset="0"/>
              </a:rPr>
              <a:t>rock</a:t>
            </a:r>
            <a:r>
              <a:rPr lang="en-GB" sz="1000" dirty="0">
                <a:ln w="0"/>
                <a:effectLst>
                  <a:outerShdw blurRad="38100" dist="19050" dir="2700000" algn="tl" rotWithShape="0">
                    <a:schemeClr val="dk1">
                      <a:alpha val="40000"/>
                    </a:schemeClr>
                  </a:outerShdw>
                </a:effectLst>
                <a:latin typeface="Comic Sans MS" panose="030F0702030302020204" pitchFamily="66" charset="0"/>
              </a:rPr>
              <a:t>.</a:t>
            </a:r>
            <a:endParaRPr lang="en-GB" sz="1000" dirty="0" smtClean="0">
              <a:ln w="0"/>
              <a:effectLst>
                <a:outerShdw blurRad="38100" dist="19050" dir="2700000" algn="tl" rotWithShape="0">
                  <a:schemeClr val="dk1">
                    <a:alpha val="40000"/>
                  </a:schemeClr>
                </a:outerShdw>
              </a:effectLst>
              <a:latin typeface="Comic Sans MS" panose="030F0702030302020204" pitchFamily="66" charset="0"/>
            </a:endParaRPr>
          </a:p>
        </p:txBody>
      </p:sp>
      <p:sp>
        <p:nvSpPr>
          <p:cNvPr id="229" name="TextBox 228">
            <a:extLst>
              <a:ext uri="{FF2B5EF4-FFF2-40B4-BE49-F238E27FC236}">
                <a16:creationId xmlns:a16="http://schemas.microsoft.com/office/drawing/2014/main" id="{9F36FC35-8A94-439C-A9BB-FCE4D54C44D0}"/>
              </a:ext>
            </a:extLst>
          </p:cNvPr>
          <p:cNvSpPr txBox="1"/>
          <p:nvPr/>
        </p:nvSpPr>
        <p:spPr>
          <a:xfrm>
            <a:off x="4513051" y="9348675"/>
            <a:ext cx="3224551" cy="1015663"/>
          </a:xfrm>
          <a:prstGeom prst="rect">
            <a:avLst/>
          </a:prstGeom>
          <a:solidFill>
            <a:srgbClr val="FF7C80"/>
          </a:solidFill>
          <a:ln w="12700">
            <a:solidFill>
              <a:schemeClr val="tx1"/>
            </a:solidFill>
          </a:ln>
        </p:spPr>
        <p:txBody>
          <a:bodyPr wrap="square" rtlCol="0">
            <a:spAutoFit/>
          </a:bodyPr>
          <a:lstStyle/>
          <a:p>
            <a:pPr algn="ctr"/>
            <a:r>
              <a:rPr lang="en-GB" sz="1000" b="1" u="sng" dirty="0" smtClean="0">
                <a:ln w="0"/>
                <a:effectLst>
                  <a:outerShdw blurRad="38100" dist="19050" dir="2700000" algn="tl" rotWithShape="0">
                    <a:schemeClr val="dk1">
                      <a:alpha val="40000"/>
                    </a:schemeClr>
                  </a:outerShdw>
                </a:effectLst>
                <a:latin typeface="Comic Sans MS" panose="030F0702030302020204" pitchFamily="66" charset="0"/>
              </a:rPr>
              <a:t>Summer 1</a:t>
            </a:r>
            <a:endParaRPr lang="en-GB" sz="1000" b="1" u="sng" dirty="0" smtClean="0">
              <a:ln w="0"/>
              <a:effectLst>
                <a:outerShdw blurRad="38100" dist="19050" dir="2700000" algn="tl" rotWithShape="0">
                  <a:schemeClr val="dk1">
                    <a:alpha val="40000"/>
                  </a:schemeClr>
                </a:outerShdw>
              </a:effectLst>
              <a:latin typeface="Comic Sans MS" panose="030F0702030302020204" pitchFamily="66" charset="0"/>
            </a:endParaRPr>
          </a:p>
          <a:p>
            <a:pPr algn="ctr"/>
            <a:r>
              <a:rPr lang="en-GB" sz="1000" b="1" u="sng" dirty="0" smtClean="0">
                <a:ln w="0"/>
                <a:effectLst>
                  <a:outerShdw blurRad="38100" dist="19050" dir="2700000" algn="tl" rotWithShape="0">
                    <a:schemeClr val="dk1">
                      <a:alpha val="40000"/>
                    </a:schemeClr>
                  </a:outerShdw>
                </a:effectLst>
                <a:latin typeface="Comic Sans MS" panose="030F0702030302020204" pitchFamily="66" charset="0"/>
              </a:rPr>
              <a:t>(Year B)</a:t>
            </a:r>
          </a:p>
          <a:p>
            <a:pPr algn="ctr"/>
            <a:r>
              <a:rPr lang="en-GB" sz="1000" b="1" u="sng" dirty="0">
                <a:ln w="0"/>
                <a:effectLst>
                  <a:outerShdw blurRad="38100" dist="19050" dir="2700000" algn="tl" rotWithShape="0">
                    <a:schemeClr val="dk1">
                      <a:alpha val="40000"/>
                    </a:schemeClr>
                  </a:outerShdw>
                </a:effectLst>
                <a:latin typeface="Comic Sans MS" panose="030F0702030302020204" pitchFamily="66" charset="0"/>
              </a:rPr>
              <a:t>Changing Shape </a:t>
            </a:r>
          </a:p>
          <a:p>
            <a:r>
              <a:rPr lang="en-GB" sz="1000" dirty="0">
                <a:ln w="0"/>
                <a:latin typeface="Comic Sans MS" panose="030F0702030302020204" pitchFamily="66" charset="0"/>
              </a:rPr>
              <a:t>• </a:t>
            </a:r>
            <a:r>
              <a:rPr lang="en-GB" sz="1000" dirty="0" smtClean="0">
                <a:ln w="0"/>
                <a:latin typeface="Comic Sans MS" panose="030F0702030302020204" pitchFamily="66" charset="0"/>
              </a:rPr>
              <a:t>Find </a:t>
            </a:r>
            <a:r>
              <a:rPr lang="en-GB" sz="1000" dirty="0">
                <a:ln w="0"/>
                <a:latin typeface="Comic Sans MS" panose="030F0702030302020204" pitchFamily="66" charset="0"/>
              </a:rPr>
              <a:t>out how the shapes </a:t>
            </a:r>
            <a:r>
              <a:rPr lang="en-GB" sz="1000" dirty="0" smtClean="0">
                <a:ln w="0"/>
                <a:latin typeface="Comic Sans MS" panose="030F0702030302020204" pitchFamily="66" charset="0"/>
              </a:rPr>
              <a:t>of </a:t>
            </a:r>
            <a:r>
              <a:rPr lang="en-GB" sz="1000" dirty="0">
                <a:ln w="0"/>
                <a:latin typeface="Comic Sans MS" panose="030F0702030302020204" pitchFamily="66" charset="0"/>
              </a:rPr>
              <a:t>solid objects made from </a:t>
            </a:r>
            <a:r>
              <a:rPr lang="en-GB" sz="1000" dirty="0" smtClean="0">
                <a:ln w="0"/>
                <a:latin typeface="Comic Sans MS" panose="030F0702030302020204" pitchFamily="66" charset="0"/>
              </a:rPr>
              <a:t>some </a:t>
            </a:r>
            <a:r>
              <a:rPr lang="en-GB" sz="1000" dirty="0">
                <a:ln w="0"/>
                <a:latin typeface="Comic Sans MS" panose="030F0702030302020204" pitchFamily="66" charset="0"/>
              </a:rPr>
              <a:t>materials can be </a:t>
            </a:r>
            <a:r>
              <a:rPr lang="en-GB" sz="1000" dirty="0" smtClean="0">
                <a:ln w="0"/>
                <a:latin typeface="Comic Sans MS" panose="030F0702030302020204" pitchFamily="66" charset="0"/>
              </a:rPr>
              <a:t>changed </a:t>
            </a:r>
            <a:r>
              <a:rPr lang="en-GB" sz="1000" dirty="0">
                <a:ln w="0"/>
                <a:latin typeface="Comic Sans MS" panose="030F0702030302020204" pitchFamily="66" charset="0"/>
              </a:rPr>
              <a:t>by squashing, </a:t>
            </a:r>
          </a:p>
          <a:p>
            <a:r>
              <a:rPr lang="en-GB" sz="1000" dirty="0">
                <a:ln w="0"/>
                <a:latin typeface="Comic Sans MS" panose="030F0702030302020204" pitchFamily="66" charset="0"/>
              </a:rPr>
              <a:t>bending, twisting and </a:t>
            </a:r>
            <a:r>
              <a:rPr lang="en-GB" sz="1000" dirty="0" smtClean="0">
                <a:ln w="0"/>
                <a:latin typeface="Comic Sans MS" panose="030F0702030302020204" pitchFamily="66" charset="0"/>
              </a:rPr>
              <a:t>stretching</a:t>
            </a:r>
          </a:p>
        </p:txBody>
      </p:sp>
      <p:sp>
        <p:nvSpPr>
          <p:cNvPr id="230" name="TextBox 229">
            <a:extLst>
              <a:ext uri="{FF2B5EF4-FFF2-40B4-BE49-F238E27FC236}">
                <a16:creationId xmlns:a16="http://schemas.microsoft.com/office/drawing/2014/main" id="{9F36FC35-8A94-439C-A9BB-FCE4D54C44D0}"/>
              </a:ext>
            </a:extLst>
          </p:cNvPr>
          <p:cNvSpPr txBox="1"/>
          <p:nvPr/>
        </p:nvSpPr>
        <p:spPr>
          <a:xfrm>
            <a:off x="6159362" y="7350043"/>
            <a:ext cx="3224551" cy="1169551"/>
          </a:xfrm>
          <a:prstGeom prst="rect">
            <a:avLst/>
          </a:prstGeom>
          <a:solidFill>
            <a:srgbClr val="FF7C80"/>
          </a:solidFill>
          <a:ln w="12700">
            <a:solidFill>
              <a:schemeClr val="tx1"/>
            </a:solidFill>
          </a:ln>
        </p:spPr>
        <p:txBody>
          <a:bodyPr wrap="square" rtlCol="0">
            <a:spAutoFit/>
          </a:bodyPr>
          <a:lstStyle/>
          <a:p>
            <a:pPr algn="ctr"/>
            <a:r>
              <a:rPr lang="en-GB" sz="1000" b="1" u="sng" dirty="0" smtClean="0">
                <a:ln w="0"/>
                <a:effectLst>
                  <a:outerShdw blurRad="38100" dist="19050" dir="2700000" algn="tl" rotWithShape="0">
                    <a:schemeClr val="dk1">
                      <a:alpha val="40000"/>
                    </a:schemeClr>
                  </a:outerShdw>
                </a:effectLst>
                <a:latin typeface="Comic Sans MS" panose="030F0702030302020204" pitchFamily="66" charset="0"/>
              </a:rPr>
              <a:t>Summer 2</a:t>
            </a:r>
            <a:endParaRPr lang="en-GB" sz="1000" b="1" u="sng" dirty="0" smtClean="0">
              <a:ln w="0"/>
              <a:effectLst>
                <a:outerShdw blurRad="38100" dist="19050" dir="2700000" algn="tl" rotWithShape="0">
                  <a:schemeClr val="dk1">
                    <a:alpha val="40000"/>
                  </a:schemeClr>
                </a:outerShdw>
              </a:effectLst>
              <a:latin typeface="Comic Sans MS" panose="030F0702030302020204" pitchFamily="66" charset="0"/>
            </a:endParaRPr>
          </a:p>
          <a:p>
            <a:pPr algn="ctr"/>
            <a:r>
              <a:rPr lang="en-GB" sz="1000" b="1" u="sng" dirty="0" smtClean="0">
                <a:ln w="0"/>
                <a:effectLst>
                  <a:outerShdw blurRad="38100" dist="19050" dir="2700000" algn="tl" rotWithShape="0">
                    <a:schemeClr val="dk1">
                      <a:alpha val="40000"/>
                    </a:schemeClr>
                  </a:outerShdw>
                </a:effectLst>
                <a:latin typeface="Comic Sans MS" panose="030F0702030302020204" pitchFamily="66" charset="0"/>
              </a:rPr>
              <a:t>(Year B)</a:t>
            </a:r>
          </a:p>
          <a:p>
            <a:pPr algn="ctr"/>
            <a:r>
              <a:rPr lang="en-GB" sz="1000" b="1" u="sng" dirty="0">
                <a:ln w="0"/>
                <a:effectLst>
                  <a:outerShdw blurRad="38100" dist="19050" dir="2700000" algn="tl" rotWithShape="0">
                    <a:schemeClr val="dk1">
                      <a:alpha val="40000"/>
                    </a:schemeClr>
                  </a:outerShdw>
                </a:effectLst>
                <a:latin typeface="Comic Sans MS" panose="030F0702030302020204" pitchFamily="66" charset="0"/>
              </a:rPr>
              <a:t>Uses of Materials </a:t>
            </a:r>
          </a:p>
          <a:p>
            <a:r>
              <a:rPr lang="en-GB" sz="1000" dirty="0">
                <a:ln w="0"/>
                <a:latin typeface="Comic Sans MS" panose="030F0702030302020204" pitchFamily="66" charset="0"/>
              </a:rPr>
              <a:t>• I</a:t>
            </a:r>
            <a:r>
              <a:rPr lang="en-GB" sz="1000" dirty="0" smtClean="0">
                <a:ln w="0"/>
                <a:latin typeface="Comic Sans MS" panose="030F0702030302020204" pitchFamily="66" charset="0"/>
              </a:rPr>
              <a:t>dentify </a:t>
            </a:r>
            <a:r>
              <a:rPr lang="en-GB" sz="1000" dirty="0">
                <a:ln w="0"/>
                <a:latin typeface="Comic Sans MS" panose="030F0702030302020204" pitchFamily="66" charset="0"/>
              </a:rPr>
              <a:t>and compare the </a:t>
            </a:r>
            <a:r>
              <a:rPr lang="en-GB" sz="1000" dirty="0" smtClean="0">
                <a:ln w="0"/>
                <a:latin typeface="Comic Sans MS" panose="030F0702030302020204" pitchFamily="66" charset="0"/>
              </a:rPr>
              <a:t>suitability </a:t>
            </a:r>
            <a:r>
              <a:rPr lang="en-GB" sz="1000" dirty="0">
                <a:ln w="0"/>
                <a:latin typeface="Comic Sans MS" panose="030F0702030302020204" pitchFamily="66" charset="0"/>
              </a:rPr>
              <a:t>of a variety of </a:t>
            </a:r>
            <a:r>
              <a:rPr lang="en-GB" sz="1000" dirty="0" smtClean="0">
                <a:ln w="0"/>
                <a:latin typeface="Comic Sans MS" panose="030F0702030302020204" pitchFamily="66" charset="0"/>
              </a:rPr>
              <a:t>everyday </a:t>
            </a:r>
            <a:r>
              <a:rPr lang="en-GB" sz="1000" dirty="0">
                <a:ln w="0"/>
                <a:latin typeface="Comic Sans MS" panose="030F0702030302020204" pitchFamily="66" charset="0"/>
              </a:rPr>
              <a:t>materials, </a:t>
            </a:r>
            <a:r>
              <a:rPr lang="en-GB" sz="1000" dirty="0" smtClean="0">
                <a:ln w="0"/>
                <a:latin typeface="Comic Sans MS" panose="030F0702030302020204" pitchFamily="66" charset="0"/>
              </a:rPr>
              <a:t>including </a:t>
            </a:r>
            <a:r>
              <a:rPr lang="en-GB" sz="1000" dirty="0">
                <a:ln w="0"/>
                <a:latin typeface="Comic Sans MS" panose="030F0702030302020204" pitchFamily="66" charset="0"/>
              </a:rPr>
              <a:t>wood, metal, </a:t>
            </a:r>
            <a:r>
              <a:rPr lang="en-GB" sz="1000" dirty="0" smtClean="0">
                <a:ln w="0"/>
                <a:latin typeface="Comic Sans MS" panose="030F0702030302020204" pitchFamily="66" charset="0"/>
              </a:rPr>
              <a:t>plastic</a:t>
            </a:r>
            <a:r>
              <a:rPr lang="en-GB" sz="1000" dirty="0">
                <a:ln w="0"/>
                <a:latin typeface="Comic Sans MS" panose="030F0702030302020204" pitchFamily="66" charset="0"/>
              </a:rPr>
              <a:t>, glass, brick, rock, </a:t>
            </a:r>
            <a:r>
              <a:rPr lang="en-GB" sz="1000" dirty="0" smtClean="0">
                <a:ln w="0"/>
                <a:latin typeface="Comic Sans MS" panose="030F0702030302020204" pitchFamily="66" charset="0"/>
              </a:rPr>
              <a:t>paper </a:t>
            </a:r>
            <a:r>
              <a:rPr lang="en-GB" sz="1000" dirty="0">
                <a:ln w="0"/>
                <a:latin typeface="Comic Sans MS" panose="030F0702030302020204" pitchFamily="66" charset="0"/>
              </a:rPr>
              <a:t>and cardboard for </a:t>
            </a:r>
          </a:p>
          <a:p>
            <a:r>
              <a:rPr lang="en-GB" sz="1000" dirty="0">
                <a:ln w="0"/>
                <a:latin typeface="Comic Sans MS" panose="030F0702030302020204" pitchFamily="66" charset="0"/>
              </a:rPr>
              <a:t>particular uses.</a:t>
            </a:r>
            <a:endParaRPr lang="en-GB" sz="1000" dirty="0" smtClean="0">
              <a:ln w="0"/>
              <a:latin typeface="Comic Sans MS" panose="030F0702030302020204" pitchFamily="66" charset="0"/>
            </a:endParaRPr>
          </a:p>
        </p:txBody>
      </p:sp>
      <p:sp>
        <p:nvSpPr>
          <p:cNvPr id="233" name="TextBox 232">
            <a:extLst>
              <a:ext uri="{FF2B5EF4-FFF2-40B4-BE49-F238E27FC236}">
                <a16:creationId xmlns:a16="http://schemas.microsoft.com/office/drawing/2014/main" id="{9F36FC35-8A94-439C-A9BB-FCE4D54C44D0}"/>
              </a:ext>
            </a:extLst>
          </p:cNvPr>
          <p:cNvSpPr txBox="1"/>
          <p:nvPr/>
        </p:nvSpPr>
        <p:spPr>
          <a:xfrm>
            <a:off x="292782" y="3675859"/>
            <a:ext cx="3224551" cy="1938992"/>
          </a:xfrm>
          <a:prstGeom prst="rect">
            <a:avLst/>
          </a:prstGeom>
          <a:solidFill>
            <a:srgbClr val="FF7C80"/>
          </a:solidFill>
          <a:ln w="12700">
            <a:solidFill>
              <a:schemeClr val="tx1"/>
            </a:solidFill>
          </a:ln>
        </p:spPr>
        <p:txBody>
          <a:bodyPr wrap="square" rtlCol="0">
            <a:spAutoFit/>
          </a:bodyPr>
          <a:lstStyle/>
          <a:p>
            <a:pPr algn="ctr"/>
            <a:r>
              <a:rPr lang="en-GB" sz="1000" b="1" u="sng" dirty="0" smtClean="0">
                <a:ln w="0"/>
                <a:effectLst>
                  <a:outerShdw blurRad="38100" dist="19050" dir="2700000" algn="tl" rotWithShape="0">
                    <a:schemeClr val="dk1">
                      <a:alpha val="40000"/>
                    </a:schemeClr>
                  </a:outerShdw>
                </a:effectLst>
                <a:latin typeface="Comic Sans MS" panose="030F0702030302020204" pitchFamily="66" charset="0"/>
              </a:rPr>
              <a:t>Summer 1</a:t>
            </a:r>
          </a:p>
          <a:p>
            <a:pPr algn="ctr"/>
            <a:r>
              <a:rPr lang="en-GB" sz="1000" b="1" u="sng" dirty="0" smtClean="0">
                <a:ln w="0"/>
                <a:effectLst>
                  <a:outerShdw blurRad="38100" dist="19050" dir="2700000" algn="tl" rotWithShape="0">
                    <a:schemeClr val="dk1">
                      <a:alpha val="40000"/>
                    </a:schemeClr>
                  </a:outerShdw>
                </a:effectLst>
                <a:latin typeface="Comic Sans MS" panose="030F0702030302020204" pitchFamily="66" charset="0"/>
              </a:rPr>
              <a:t>(Year B)</a:t>
            </a:r>
          </a:p>
          <a:p>
            <a:pPr algn="ctr"/>
            <a:r>
              <a:rPr lang="en-GB" sz="1000" b="1" u="sng" dirty="0">
                <a:ln w="0"/>
                <a:effectLst>
                  <a:outerShdw blurRad="38100" dist="19050" dir="2700000" algn="tl" rotWithShape="0">
                    <a:schemeClr val="dk1">
                      <a:alpha val="40000"/>
                    </a:schemeClr>
                  </a:outerShdw>
                </a:effectLst>
                <a:latin typeface="Comic Sans MS" panose="030F0702030302020204" pitchFamily="66" charset="0"/>
              </a:rPr>
              <a:t>Rocks and Soils</a:t>
            </a:r>
          </a:p>
          <a:p>
            <a:pPr algn="ctr"/>
            <a:r>
              <a:rPr lang="en-GB" sz="1000" b="1" i="1" dirty="0">
                <a:ln w="0"/>
                <a:effectLst>
                  <a:outerShdw blurRad="38100" dist="19050" dir="2700000" algn="tl" rotWithShape="0">
                    <a:schemeClr val="dk1">
                      <a:alpha val="40000"/>
                    </a:schemeClr>
                  </a:outerShdw>
                </a:effectLst>
                <a:latin typeface="Comic Sans MS" panose="030F0702030302020204" pitchFamily="66" charset="0"/>
              </a:rPr>
              <a:t>This unit also links to </a:t>
            </a:r>
          </a:p>
          <a:p>
            <a:pPr algn="ctr"/>
            <a:r>
              <a:rPr lang="en-GB" sz="1000" b="1" i="1" dirty="0">
                <a:ln w="0"/>
                <a:effectLst>
                  <a:outerShdw blurRad="38100" dist="19050" dir="2700000" algn="tl" rotWithShape="0">
                    <a:schemeClr val="dk1">
                      <a:alpha val="40000"/>
                    </a:schemeClr>
                  </a:outerShdw>
                </a:effectLst>
                <a:latin typeface="Comic Sans MS" panose="030F0702030302020204" pitchFamily="66" charset="0"/>
              </a:rPr>
              <a:t>Y6 Evolution and Inheritance.</a:t>
            </a:r>
          </a:p>
          <a:p>
            <a:r>
              <a:rPr lang="en-GB" sz="1000" dirty="0">
                <a:ln w="0"/>
                <a:latin typeface="Comic Sans MS" panose="030F0702030302020204" pitchFamily="66" charset="0"/>
              </a:rPr>
              <a:t>• </a:t>
            </a:r>
            <a:r>
              <a:rPr lang="en-GB" sz="1000" dirty="0" smtClean="0">
                <a:ln w="0"/>
                <a:latin typeface="Comic Sans MS" panose="030F0702030302020204" pitchFamily="66" charset="0"/>
              </a:rPr>
              <a:t>Compare </a:t>
            </a:r>
            <a:r>
              <a:rPr lang="en-GB" sz="1000" dirty="0">
                <a:ln w="0"/>
                <a:latin typeface="Comic Sans MS" panose="030F0702030302020204" pitchFamily="66" charset="0"/>
              </a:rPr>
              <a:t>and group together </a:t>
            </a:r>
            <a:r>
              <a:rPr lang="en-GB" sz="1000" dirty="0" smtClean="0">
                <a:ln w="0"/>
                <a:latin typeface="Comic Sans MS" panose="030F0702030302020204" pitchFamily="66" charset="0"/>
              </a:rPr>
              <a:t>different </a:t>
            </a:r>
            <a:r>
              <a:rPr lang="en-GB" sz="1000" dirty="0">
                <a:ln w="0"/>
                <a:latin typeface="Comic Sans MS" panose="030F0702030302020204" pitchFamily="66" charset="0"/>
              </a:rPr>
              <a:t>kinds of rocks on </a:t>
            </a:r>
            <a:r>
              <a:rPr lang="en-GB" sz="1000" dirty="0" smtClean="0">
                <a:ln w="0"/>
                <a:latin typeface="Comic Sans MS" panose="030F0702030302020204" pitchFamily="66" charset="0"/>
              </a:rPr>
              <a:t>the </a:t>
            </a:r>
            <a:r>
              <a:rPr lang="en-GB" sz="1000" dirty="0">
                <a:ln w="0"/>
                <a:latin typeface="Comic Sans MS" panose="030F0702030302020204" pitchFamily="66" charset="0"/>
              </a:rPr>
              <a:t>basis of their </a:t>
            </a:r>
            <a:r>
              <a:rPr lang="en-GB" sz="1000" dirty="0" smtClean="0">
                <a:ln w="0"/>
                <a:latin typeface="Comic Sans MS" panose="030F0702030302020204" pitchFamily="66" charset="0"/>
              </a:rPr>
              <a:t>appearance </a:t>
            </a:r>
            <a:r>
              <a:rPr lang="en-GB" sz="1000" dirty="0">
                <a:ln w="0"/>
                <a:latin typeface="Comic Sans MS" panose="030F0702030302020204" pitchFamily="66" charset="0"/>
              </a:rPr>
              <a:t>and simple </a:t>
            </a:r>
          </a:p>
          <a:p>
            <a:r>
              <a:rPr lang="en-GB" sz="1000" dirty="0">
                <a:ln w="0"/>
                <a:latin typeface="Comic Sans MS" panose="030F0702030302020204" pitchFamily="66" charset="0"/>
              </a:rPr>
              <a:t>physical properties</a:t>
            </a:r>
          </a:p>
          <a:p>
            <a:r>
              <a:rPr lang="en-GB" sz="1000" dirty="0">
                <a:ln w="0"/>
                <a:latin typeface="Comic Sans MS" panose="030F0702030302020204" pitchFamily="66" charset="0"/>
              </a:rPr>
              <a:t>• </a:t>
            </a:r>
            <a:r>
              <a:rPr lang="en-GB" sz="1000" dirty="0" smtClean="0">
                <a:ln w="0"/>
                <a:latin typeface="Comic Sans MS" panose="030F0702030302020204" pitchFamily="66" charset="0"/>
              </a:rPr>
              <a:t>Describe </a:t>
            </a:r>
            <a:r>
              <a:rPr lang="en-GB" sz="1000" dirty="0">
                <a:ln w="0"/>
                <a:latin typeface="Comic Sans MS" panose="030F0702030302020204" pitchFamily="66" charset="0"/>
              </a:rPr>
              <a:t>in simple terms </a:t>
            </a:r>
            <a:r>
              <a:rPr lang="en-GB" sz="1000" dirty="0" smtClean="0">
                <a:ln w="0"/>
                <a:latin typeface="Comic Sans MS" panose="030F0702030302020204" pitchFamily="66" charset="0"/>
              </a:rPr>
              <a:t>how </a:t>
            </a:r>
            <a:r>
              <a:rPr lang="en-GB" sz="1000" dirty="0">
                <a:ln w="0"/>
                <a:latin typeface="Comic Sans MS" panose="030F0702030302020204" pitchFamily="66" charset="0"/>
              </a:rPr>
              <a:t>fossils are formed when </a:t>
            </a:r>
            <a:r>
              <a:rPr lang="en-GB" sz="1000" dirty="0" smtClean="0">
                <a:ln w="0"/>
                <a:latin typeface="Comic Sans MS" panose="030F0702030302020204" pitchFamily="66" charset="0"/>
              </a:rPr>
              <a:t>things </a:t>
            </a:r>
            <a:r>
              <a:rPr lang="en-GB" sz="1000" dirty="0">
                <a:ln w="0"/>
                <a:latin typeface="Comic Sans MS" panose="030F0702030302020204" pitchFamily="66" charset="0"/>
              </a:rPr>
              <a:t>that have lived are </a:t>
            </a:r>
            <a:r>
              <a:rPr lang="en-GB" sz="1000" dirty="0" smtClean="0">
                <a:ln w="0"/>
                <a:latin typeface="Comic Sans MS" panose="030F0702030302020204" pitchFamily="66" charset="0"/>
              </a:rPr>
              <a:t>trapped </a:t>
            </a:r>
            <a:r>
              <a:rPr lang="en-GB" sz="1000" dirty="0">
                <a:ln w="0"/>
                <a:latin typeface="Comic Sans MS" panose="030F0702030302020204" pitchFamily="66" charset="0"/>
              </a:rPr>
              <a:t>within rock </a:t>
            </a:r>
          </a:p>
          <a:p>
            <a:r>
              <a:rPr lang="en-GB" sz="1000" dirty="0">
                <a:ln w="0"/>
                <a:latin typeface="Comic Sans MS" panose="030F0702030302020204" pitchFamily="66" charset="0"/>
              </a:rPr>
              <a:t>• </a:t>
            </a:r>
            <a:r>
              <a:rPr lang="en-GB" sz="1000" dirty="0" smtClean="0">
                <a:ln w="0"/>
                <a:latin typeface="Comic Sans MS" panose="030F0702030302020204" pitchFamily="66" charset="0"/>
              </a:rPr>
              <a:t>Recognise </a:t>
            </a:r>
            <a:r>
              <a:rPr lang="en-GB" sz="1000" dirty="0">
                <a:ln w="0"/>
                <a:latin typeface="Comic Sans MS" panose="030F0702030302020204" pitchFamily="66" charset="0"/>
              </a:rPr>
              <a:t>that soils are </a:t>
            </a:r>
            <a:r>
              <a:rPr lang="en-GB" sz="1000" dirty="0" smtClean="0">
                <a:ln w="0"/>
                <a:latin typeface="Comic Sans MS" panose="030F0702030302020204" pitchFamily="66" charset="0"/>
              </a:rPr>
              <a:t>made </a:t>
            </a:r>
            <a:r>
              <a:rPr lang="en-GB" sz="1000" dirty="0">
                <a:ln w="0"/>
                <a:latin typeface="Comic Sans MS" panose="030F0702030302020204" pitchFamily="66" charset="0"/>
              </a:rPr>
              <a:t>from rocks.</a:t>
            </a:r>
            <a:endParaRPr lang="en-GB" sz="1000" dirty="0" smtClean="0">
              <a:ln w="0"/>
              <a:latin typeface="Comic Sans MS" panose="030F0702030302020204" pitchFamily="66" charset="0"/>
            </a:endParaRPr>
          </a:p>
        </p:txBody>
      </p:sp>
      <p:sp>
        <p:nvSpPr>
          <p:cNvPr id="235" name="TextBox 234">
            <a:extLst>
              <a:ext uri="{FF2B5EF4-FFF2-40B4-BE49-F238E27FC236}">
                <a16:creationId xmlns:a16="http://schemas.microsoft.com/office/drawing/2014/main" id="{9F36FC35-8A94-439C-A9BB-FCE4D54C44D0}"/>
              </a:ext>
            </a:extLst>
          </p:cNvPr>
          <p:cNvSpPr txBox="1"/>
          <p:nvPr/>
        </p:nvSpPr>
        <p:spPr>
          <a:xfrm>
            <a:off x="344122" y="6372050"/>
            <a:ext cx="3870285" cy="1785104"/>
          </a:xfrm>
          <a:prstGeom prst="rect">
            <a:avLst/>
          </a:prstGeom>
          <a:solidFill>
            <a:srgbClr val="FF7C80"/>
          </a:solidFill>
          <a:ln w="12700">
            <a:solidFill>
              <a:schemeClr val="tx1"/>
            </a:solidFill>
          </a:ln>
        </p:spPr>
        <p:txBody>
          <a:bodyPr wrap="square" rtlCol="0">
            <a:spAutoFit/>
          </a:bodyPr>
          <a:lstStyle/>
          <a:p>
            <a:pPr algn="ctr"/>
            <a:r>
              <a:rPr lang="en-GB" sz="1000" b="1" u="sng" dirty="0" smtClean="0">
                <a:ln w="0"/>
                <a:effectLst>
                  <a:outerShdw blurRad="38100" dist="19050" dir="2700000" algn="tl" rotWithShape="0">
                    <a:schemeClr val="dk1">
                      <a:alpha val="40000"/>
                    </a:schemeClr>
                  </a:outerShdw>
                </a:effectLst>
                <a:latin typeface="Comic Sans MS" panose="030F0702030302020204" pitchFamily="66" charset="0"/>
              </a:rPr>
              <a:t>Autumn </a:t>
            </a:r>
            <a:r>
              <a:rPr lang="en-GB" sz="1000" b="1" u="sng" dirty="0" smtClean="0">
                <a:ln w="0"/>
                <a:effectLst>
                  <a:outerShdw blurRad="38100" dist="19050" dir="2700000" algn="tl" rotWithShape="0">
                    <a:schemeClr val="dk1">
                      <a:alpha val="40000"/>
                    </a:schemeClr>
                  </a:outerShdw>
                </a:effectLst>
                <a:latin typeface="Comic Sans MS" panose="030F0702030302020204" pitchFamily="66" charset="0"/>
              </a:rPr>
              <a:t>2</a:t>
            </a:r>
            <a:endParaRPr lang="en-GB" sz="1000" b="1" u="sng" dirty="0" smtClean="0">
              <a:ln w="0"/>
              <a:effectLst>
                <a:outerShdw blurRad="38100" dist="19050" dir="2700000" algn="tl" rotWithShape="0">
                  <a:schemeClr val="dk1">
                    <a:alpha val="40000"/>
                  </a:schemeClr>
                </a:outerShdw>
              </a:effectLst>
              <a:latin typeface="Comic Sans MS" panose="030F0702030302020204" pitchFamily="66" charset="0"/>
            </a:endParaRPr>
          </a:p>
          <a:p>
            <a:pPr algn="ctr"/>
            <a:r>
              <a:rPr lang="en-GB" sz="1000" b="1" u="sng" dirty="0" smtClean="0">
                <a:ln w="0"/>
                <a:effectLst>
                  <a:outerShdw blurRad="38100" dist="19050" dir="2700000" algn="tl" rotWithShape="0">
                    <a:schemeClr val="dk1">
                      <a:alpha val="40000"/>
                    </a:schemeClr>
                  </a:outerShdw>
                </a:effectLst>
                <a:latin typeface="Comic Sans MS" panose="030F0702030302020204" pitchFamily="66" charset="0"/>
              </a:rPr>
              <a:t>(Year B)</a:t>
            </a:r>
          </a:p>
          <a:p>
            <a:pPr algn="ctr"/>
            <a:r>
              <a:rPr lang="en-GB" sz="1000" b="1" u="sng" dirty="0">
                <a:ln w="0"/>
                <a:effectLst>
                  <a:outerShdw blurRad="38100" dist="19050" dir="2700000" algn="tl" rotWithShape="0">
                    <a:schemeClr val="dk1">
                      <a:alpha val="40000"/>
                    </a:schemeClr>
                  </a:outerShdw>
                </a:effectLst>
                <a:latin typeface="Comic Sans MS" panose="030F0702030302020204" pitchFamily="66" charset="0"/>
              </a:rPr>
              <a:t>Changes of State</a:t>
            </a:r>
          </a:p>
          <a:p>
            <a:r>
              <a:rPr lang="en-GB" sz="1000" dirty="0">
                <a:ln w="0"/>
                <a:latin typeface="Comic Sans MS" panose="030F0702030302020204" pitchFamily="66" charset="0"/>
              </a:rPr>
              <a:t>• </a:t>
            </a:r>
            <a:r>
              <a:rPr lang="en-GB" sz="1000" dirty="0" smtClean="0">
                <a:ln w="0"/>
                <a:latin typeface="Comic Sans MS" panose="030F0702030302020204" pitchFamily="66" charset="0"/>
              </a:rPr>
              <a:t>Compare </a:t>
            </a:r>
            <a:r>
              <a:rPr lang="en-GB" sz="1000" dirty="0">
                <a:ln w="0"/>
                <a:latin typeface="Comic Sans MS" panose="030F0702030302020204" pitchFamily="66" charset="0"/>
              </a:rPr>
              <a:t>and group </a:t>
            </a:r>
            <a:r>
              <a:rPr lang="en-GB" sz="1000" dirty="0" smtClean="0">
                <a:ln w="0"/>
                <a:latin typeface="Comic Sans MS" panose="030F0702030302020204" pitchFamily="66" charset="0"/>
              </a:rPr>
              <a:t>materials </a:t>
            </a:r>
            <a:r>
              <a:rPr lang="en-GB" sz="1000" dirty="0">
                <a:ln w="0"/>
                <a:latin typeface="Comic Sans MS" panose="030F0702030302020204" pitchFamily="66" charset="0"/>
              </a:rPr>
              <a:t>together, according </a:t>
            </a:r>
          </a:p>
          <a:p>
            <a:r>
              <a:rPr lang="en-GB" sz="1000" dirty="0">
                <a:ln w="0"/>
                <a:latin typeface="Comic Sans MS" panose="030F0702030302020204" pitchFamily="66" charset="0"/>
              </a:rPr>
              <a:t>to whether they are solids, </a:t>
            </a:r>
            <a:r>
              <a:rPr lang="en-GB" sz="1000" dirty="0" smtClean="0">
                <a:ln w="0"/>
                <a:latin typeface="Comic Sans MS" panose="030F0702030302020204" pitchFamily="66" charset="0"/>
              </a:rPr>
              <a:t>liquids </a:t>
            </a:r>
            <a:r>
              <a:rPr lang="en-GB" sz="1000" dirty="0">
                <a:ln w="0"/>
                <a:latin typeface="Comic Sans MS" panose="030F0702030302020204" pitchFamily="66" charset="0"/>
              </a:rPr>
              <a:t>or gases </a:t>
            </a:r>
          </a:p>
          <a:p>
            <a:r>
              <a:rPr lang="en-GB" sz="1000" dirty="0">
                <a:ln w="0"/>
                <a:latin typeface="Comic Sans MS" panose="030F0702030302020204" pitchFamily="66" charset="0"/>
              </a:rPr>
              <a:t>• </a:t>
            </a:r>
            <a:r>
              <a:rPr lang="en-GB" sz="1000" dirty="0" smtClean="0">
                <a:ln w="0"/>
                <a:latin typeface="Comic Sans MS" panose="030F0702030302020204" pitchFamily="66" charset="0"/>
              </a:rPr>
              <a:t>Observe </a:t>
            </a:r>
            <a:r>
              <a:rPr lang="en-GB" sz="1000" dirty="0">
                <a:ln w="0"/>
                <a:latin typeface="Comic Sans MS" panose="030F0702030302020204" pitchFamily="66" charset="0"/>
              </a:rPr>
              <a:t>that some materials </a:t>
            </a:r>
            <a:r>
              <a:rPr lang="en-GB" sz="1000" dirty="0" smtClean="0">
                <a:ln w="0"/>
                <a:latin typeface="Comic Sans MS" panose="030F0702030302020204" pitchFamily="66" charset="0"/>
              </a:rPr>
              <a:t>change </a:t>
            </a:r>
            <a:r>
              <a:rPr lang="en-GB" sz="1000" dirty="0">
                <a:ln w="0"/>
                <a:latin typeface="Comic Sans MS" panose="030F0702030302020204" pitchFamily="66" charset="0"/>
              </a:rPr>
              <a:t>state when they are </a:t>
            </a:r>
            <a:r>
              <a:rPr lang="en-GB" sz="1000" dirty="0" smtClean="0">
                <a:ln w="0"/>
                <a:latin typeface="Comic Sans MS" panose="030F0702030302020204" pitchFamily="66" charset="0"/>
              </a:rPr>
              <a:t>heated </a:t>
            </a:r>
            <a:r>
              <a:rPr lang="en-GB" sz="1000" dirty="0">
                <a:ln w="0"/>
                <a:latin typeface="Comic Sans MS" panose="030F0702030302020204" pitchFamily="66" charset="0"/>
              </a:rPr>
              <a:t>or cooled, and </a:t>
            </a:r>
            <a:r>
              <a:rPr lang="en-GB" sz="1000" dirty="0" smtClean="0">
                <a:ln w="0"/>
                <a:latin typeface="Comic Sans MS" panose="030F0702030302020204" pitchFamily="66" charset="0"/>
              </a:rPr>
              <a:t>measure </a:t>
            </a:r>
            <a:r>
              <a:rPr lang="en-GB" sz="1000" dirty="0">
                <a:ln w="0"/>
                <a:latin typeface="Comic Sans MS" panose="030F0702030302020204" pitchFamily="66" charset="0"/>
              </a:rPr>
              <a:t>or research the </a:t>
            </a:r>
            <a:r>
              <a:rPr lang="en-GB" sz="1000" dirty="0" smtClean="0">
                <a:ln w="0"/>
                <a:latin typeface="Comic Sans MS" panose="030F0702030302020204" pitchFamily="66" charset="0"/>
              </a:rPr>
              <a:t>temperature </a:t>
            </a:r>
            <a:r>
              <a:rPr lang="en-GB" sz="1000" dirty="0">
                <a:ln w="0"/>
                <a:latin typeface="Comic Sans MS" panose="030F0702030302020204" pitchFamily="66" charset="0"/>
              </a:rPr>
              <a:t>at which this </a:t>
            </a:r>
            <a:r>
              <a:rPr lang="en-GB" sz="1000" dirty="0" smtClean="0">
                <a:ln w="0"/>
                <a:latin typeface="Comic Sans MS" panose="030F0702030302020204" pitchFamily="66" charset="0"/>
              </a:rPr>
              <a:t>happens </a:t>
            </a:r>
            <a:r>
              <a:rPr lang="en-GB" sz="1000" dirty="0">
                <a:ln w="0"/>
                <a:latin typeface="Comic Sans MS" panose="030F0702030302020204" pitchFamily="66" charset="0"/>
              </a:rPr>
              <a:t>in degrees </a:t>
            </a:r>
            <a:r>
              <a:rPr lang="en-GB" sz="1000" dirty="0" smtClean="0">
                <a:ln w="0"/>
                <a:latin typeface="Comic Sans MS" panose="030F0702030302020204" pitchFamily="66" charset="0"/>
              </a:rPr>
              <a:t>Celsius </a:t>
            </a:r>
            <a:r>
              <a:rPr lang="en-GB" sz="1000" dirty="0">
                <a:ln w="0"/>
                <a:latin typeface="Comic Sans MS" panose="030F0702030302020204" pitchFamily="66" charset="0"/>
              </a:rPr>
              <a:t>(°C)</a:t>
            </a:r>
          </a:p>
          <a:p>
            <a:r>
              <a:rPr lang="en-GB" sz="1000" dirty="0">
                <a:ln w="0"/>
                <a:latin typeface="Comic Sans MS" panose="030F0702030302020204" pitchFamily="66" charset="0"/>
              </a:rPr>
              <a:t>• </a:t>
            </a:r>
            <a:r>
              <a:rPr lang="en-GB" sz="1000" dirty="0" smtClean="0">
                <a:ln w="0"/>
                <a:latin typeface="Comic Sans MS" panose="030F0702030302020204" pitchFamily="66" charset="0"/>
              </a:rPr>
              <a:t>Identify </a:t>
            </a:r>
            <a:r>
              <a:rPr lang="en-GB" sz="1000" dirty="0">
                <a:ln w="0"/>
                <a:latin typeface="Comic Sans MS" panose="030F0702030302020204" pitchFamily="66" charset="0"/>
              </a:rPr>
              <a:t>the part played by </a:t>
            </a:r>
            <a:r>
              <a:rPr lang="en-GB" sz="1000" dirty="0" smtClean="0">
                <a:ln w="0"/>
                <a:latin typeface="Comic Sans MS" panose="030F0702030302020204" pitchFamily="66" charset="0"/>
              </a:rPr>
              <a:t>evaporation </a:t>
            </a:r>
            <a:r>
              <a:rPr lang="en-GB" sz="1000" dirty="0">
                <a:ln w="0"/>
                <a:latin typeface="Comic Sans MS" panose="030F0702030302020204" pitchFamily="66" charset="0"/>
              </a:rPr>
              <a:t>and </a:t>
            </a:r>
          </a:p>
          <a:p>
            <a:r>
              <a:rPr lang="en-GB" sz="1000" dirty="0">
                <a:ln w="0"/>
                <a:latin typeface="Comic Sans MS" panose="030F0702030302020204" pitchFamily="66" charset="0"/>
              </a:rPr>
              <a:t>condensation in the water </a:t>
            </a:r>
            <a:r>
              <a:rPr lang="en-GB" sz="1000" dirty="0" smtClean="0">
                <a:ln w="0"/>
                <a:latin typeface="Comic Sans MS" panose="030F0702030302020204" pitchFamily="66" charset="0"/>
              </a:rPr>
              <a:t>cycle </a:t>
            </a:r>
            <a:r>
              <a:rPr lang="en-GB" sz="1000" dirty="0">
                <a:ln w="0"/>
                <a:latin typeface="Comic Sans MS" panose="030F0702030302020204" pitchFamily="66" charset="0"/>
              </a:rPr>
              <a:t>and associate the rate </a:t>
            </a:r>
            <a:r>
              <a:rPr lang="en-GB" sz="1000" dirty="0" smtClean="0">
                <a:ln w="0"/>
                <a:latin typeface="Comic Sans MS" panose="030F0702030302020204" pitchFamily="66" charset="0"/>
              </a:rPr>
              <a:t>of </a:t>
            </a:r>
            <a:r>
              <a:rPr lang="en-GB" sz="1000" dirty="0">
                <a:ln w="0"/>
                <a:latin typeface="Comic Sans MS" panose="030F0702030302020204" pitchFamily="66" charset="0"/>
              </a:rPr>
              <a:t>evaporation with </a:t>
            </a:r>
            <a:r>
              <a:rPr lang="en-GB" sz="1000" dirty="0" smtClean="0">
                <a:ln w="0"/>
                <a:latin typeface="Comic Sans MS" panose="030F0702030302020204" pitchFamily="66" charset="0"/>
              </a:rPr>
              <a:t>temperature</a:t>
            </a:r>
            <a:r>
              <a:rPr lang="en-GB" sz="1000" dirty="0">
                <a:ln w="0"/>
                <a:latin typeface="Comic Sans MS" panose="030F0702030302020204" pitchFamily="66" charset="0"/>
              </a:rPr>
              <a:t>.</a:t>
            </a:r>
            <a:endParaRPr lang="en-GB" sz="1000" dirty="0" smtClean="0">
              <a:ln w="0"/>
              <a:latin typeface="Comic Sans MS" panose="030F0702030302020204" pitchFamily="66" charset="0"/>
            </a:endParaRPr>
          </a:p>
        </p:txBody>
      </p:sp>
      <p:sp>
        <p:nvSpPr>
          <p:cNvPr id="236" name="TextBox 235">
            <a:extLst>
              <a:ext uri="{FF2B5EF4-FFF2-40B4-BE49-F238E27FC236}">
                <a16:creationId xmlns:a16="http://schemas.microsoft.com/office/drawing/2014/main" id="{9F36FC35-8A94-439C-A9BB-FCE4D54C44D0}"/>
              </a:ext>
            </a:extLst>
          </p:cNvPr>
          <p:cNvSpPr txBox="1"/>
          <p:nvPr/>
        </p:nvSpPr>
        <p:spPr>
          <a:xfrm>
            <a:off x="6037764" y="4620416"/>
            <a:ext cx="3224551" cy="1785104"/>
          </a:xfrm>
          <a:prstGeom prst="rect">
            <a:avLst/>
          </a:prstGeom>
          <a:solidFill>
            <a:srgbClr val="FF7C80"/>
          </a:solidFill>
          <a:ln w="12700">
            <a:solidFill>
              <a:schemeClr val="tx1"/>
            </a:solidFill>
          </a:ln>
        </p:spPr>
        <p:txBody>
          <a:bodyPr wrap="square" rtlCol="0">
            <a:spAutoFit/>
          </a:bodyPr>
          <a:lstStyle/>
          <a:p>
            <a:pPr algn="ctr"/>
            <a:r>
              <a:rPr lang="en-GB" sz="1000" b="1" u="sng" dirty="0" smtClean="0">
                <a:ln w="0"/>
                <a:effectLst>
                  <a:outerShdw blurRad="38100" dist="19050" dir="2700000" algn="tl" rotWithShape="0">
                    <a:schemeClr val="dk1">
                      <a:alpha val="40000"/>
                    </a:schemeClr>
                  </a:outerShdw>
                </a:effectLst>
                <a:latin typeface="Comic Sans MS" panose="030F0702030302020204" pitchFamily="66" charset="0"/>
              </a:rPr>
              <a:t>Autumn 2</a:t>
            </a:r>
            <a:endParaRPr lang="en-GB" sz="1000" b="1" u="sng" dirty="0" smtClean="0">
              <a:ln w="0"/>
              <a:effectLst>
                <a:outerShdw blurRad="38100" dist="19050" dir="2700000" algn="tl" rotWithShape="0">
                  <a:schemeClr val="dk1">
                    <a:alpha val="40000"/>
                  </a:schemeClr>
                </a:outerShdw>
              </a:effectLst>
              <a:latin typeface="Comic Sans MS" panose="030F0702030302020204" pitchFamily="66" charset="0"/>
            </a:endParaRPr>
          </a:p>
          <a:p>
            <a:pPr algn="ctr"/>
            <a:r>
              <a:rPr lang="en-GB" sz="1000" b="1" u="sng" dirty="0" smtClean="0">
                <a:ln w="0"/>
                <a:effectLst>
                  <a:outerShdw blurRad="38100" dist="19050" dir="2700000" algn="tl" rotWithShape="0">
                    <a:schemeClr val="dk1">
                      <a:alpha val="40000"/>
                    </a:schemeClr>
                  </a:outerShdw>
                </a:effectLst>
                <a:latin typeface="Comic Sans MS" panose="030F0702030302020204" pitchFamily="66" charset="0"/>
              </a:rPr>
              <a:t>(Year B)</a:t>
            </a:r>
          </a:p>
          <a:p>
            <a:pPr algn="ctr"/>
            <a:r>
              <a:rPr lang="en-GB" sz="1000" b="1" u="sng" dirty="0">
                <a:ln w="0"/>
                <a:effectLst>
                  <a:outerShdw blurRad="38100" dist="19050" dir="2700000" algn="tl" rotWithShape="0">
                    <a:schemeClr val="dk1">
                      <a:alpha val="40000"/>
                    </a:schemeClr>
                  </a:outerShdw>
                </a:effectLst>
                <a:latin typeface="Comic Sans MS" panose="030F0702030302020204" pitchFamily="66" charset="0"/>
              </a:rPr>
              <a:t>Separating Mixtures</a:t>
            </a:r>
          </a:p>
          <a:p>
            <a:pPr algn="ctr"/>
            <a:r>
              <a:rPr lang="en-GB" sz="1000" b="1" i="1" dirty="0">
                <a:ln w="0"/>
                <a:effectLst>
                  <a:outerShdw blurRad="38100" dist="19050" dir="2700000" algn="tl" rotWithShape="0">
                    <a:schemeClr val="dk1">
                      <a:alpha val="40000"/>
                    </a:schemeClr>
                  </a:outerShdw>
                </a:effectLst>
                <a:latin typeface="Comic Sans MS" panose="030F0702030302020204" pitchFamily="66" charset="0"/>
              </a:rPr>
              <a:t>Best taught before Y5 Types of </a:t>
            </a:r>
          </a:p>
          <a:p>
            <a:pPr algn="ctr"/>
            <a:r>
              <a:rPr lang="en-GB" sz="1000" b="1" i="1" dirty="0">
                <a:ln w="0"/>
                <a:effectLst>
                  <a:outerShdw blurRad="38100" dist="19050" dir="2700000" algn="tl" rotWithShape="0">
                    <a:schemeClr val="dk1">
                      <a:alpha val="40000"/>
                    </a:schemeClr>
                  </a:outerShdw>
                </a:effectLst>
                <a:latin typeface="Comic Sans MS" panose="030F0702030302020204" pitchFamily="66" charset="0"/>
              </a:rPr>
              <a:t>Change.</a:t>
            </a:r>
          </a:p>
          <a:p>
            <a:r>
              <a:rPr lang="en-GB" sz="1000" dirty="0">
                <a:ln w="0"/>
                <a:latin typeface="Comic Sans MS" panose="030F0702030302020204" pitchFamily="66" charset="0"/>
              </a:rPr>
              <a:t>• K</a:t>
            </a:r>
            <a:r>
              <a:rPr lang="en-GB" sz="1000" dirty="0" smtClean="0">
                <a:ln w="0"/>
                <a:latin typeface="Comic Sans MS" panose="030F0702030302020204" pitchFamily="66" charset="0"/>
              </a:rPr>
              <a:t>now </a:t>
            </a:r>
            <a:r>
              <a:rPr lang="en-GB" sz="1000" dirty="0">
                <a:ln w="0"/>
                <a:latin typeface="Comic Sans MS" panose="030F0702030302020204" pitchFamily="66" charset="0"/>
              </a:rPr>
              <a:t>that some materials </a:t>
            </a:r>
            <a:r>
              <a:rPr lang="en-GB" sz="1000" dirty="0" smtClean="0">
                <a:ln w="0"/>
                <a:latin typeface="Comic Sans MS" panose="030F0702030302020204" pitchFamily="66" charset="0"/>
              </a:rPr>
              <a:t>will </a:t>
            </a:r>
            <a:r>
              <a:rPr lang="en-GB" sz="1000" dirty="0">
                <a:ln w="0"/>
                <a:latin typeface="Comic Sans MS" panose="030F0702030302020204" pitchFamily="66" charset="0"/>
              </a:rPr>
              <a:t>dissolve in liquid to form </a:t>
            </a:r>
            <a:r>
              <a:rPr lang="en-GB" sz="1000" dirty="0" smtClean="0">
                <a:ln w="0"/>
                <a:latin typeface="Comic Sans MS" panose="030F0702030302020204" pitchFamily="66" charset="0"/>
              </a:rPr>
              <a:t>a </a:t>
            </a:r>
            <a:r>
              <a:rPr lang="en-GB" sz="1000" dirty="0">
                <a:ln w="0"/>
                <a:latin typeface="Comic Sans MS" panose="030F0702030302020204" pitchFamily="66" charset="0"/>
              </a:rPr>
              <a:t>solution, and describe how </a:t>
            </a:r>
            <a:r>
              <a:rPr lang="en-GB" sz="1000" dirty="0" smtClean="0">
                <a:ln w="0"/>
                <a:latin typeface="Comic Sans MS" panose="030F0702030302020204" pitchFamily="66" charset="0"/>
              </a:rPr>
              <a:t>to </a:t>
            </a:r>
            <a:r>
              <a:rPr lang="en-GB" sz="1000" dirty="0">
                <a:ln w="0"/>
                <a:latin typeface="Comic Sans MS" panose="030F0702030302020204" pitchFamily="66" charset="0"/>
              </a:rPr>
              <a:t>recover a substance from </a:t>
            </a:r>
            <a:r>
              <a:rPr lang="en-GB" sz="1000" dirty="0" smtClean="0">
                <a:ln w="0"/>
                <a:latin typeface="Comic Sans MS" panose="030F0702030302020204" pitchFamily="66" charset="0"/>
              </a:rPr>
              <a:t>a </a:t>
            </a:r>
            <a:r>
              <a:rPr lang="en-GB" sz="1000" dirty="0">
                <a:ln w="0"/>
                <a:latin typeface="Comic Sans MS" panose="030F0702030302020204" pitchFamily="66" charset="0"/>
              </a:rPr>
              <a:t>solution </a:t>
            </a:r>
          </a:p>
          <a:p>
            <a:r>
              <a:rPr lang="en-GB" sz="1000" dirty="0">
                <a:ln w="0"/>
                <a:latin typeface="Comic Sans MS" panose="030F0702030302020204" pitchFamily="66" charset="0"/>
              </a:rPr>
              <a:t>• </a:t>
            </a:r>
            <a:r>
              <a:rPr lang="en-GB" sz="1000" dirty="0" smtClean="0">
                <a:ln w="0"/>
                <a:latin typeface="Comic Sans MS" panose="030F0702030302020204" pitchFamily="66" charset="0"/>
              </a:rPr>
              <a:t>Use </a:t>
            </a:r>
            <a:r>
              <a:rPr lang="en-GB" sz="1000" dirty="0">
                <a:ln w="0"/>
                <a:latin typeface="Comic Sans MS" panose="030F0702030302020204" pitchFamily="66" charset="0"/>
              </a:rPr>
              <a:t>knowledge of solids, </a:t>
            </a:r>
            <a:r>
              <a:rPr lang="en-GB" sz="1000" dirty="0" smtClean="0">
                <a:ln w="0"/>
                <a:latin typeface="Comic Sans MS" panose="030F0702030302020204" pitchFamily="66" charset="0"/>
              </a:rPr>
              <a:t>liquids </a:t>
            </a:r>
            <a:r>
              <a:rPr lang="en-GB" sz="1000" dirty="0">
                <a:ln w="0"/>
                <a:latin typeface="Comic Sans MS" panose="030F0702030302020204" pitchFamily="66" charset="0"/>
              </a:rPr>
              <a:t>and gases to </a:t>
            </a:r>
            <a:r>
              <a:rPr lang="en-GB" sz="1000" dirty="0" smtClean="0">
                <a:ln w="0"/>
                <a:latin typeface="Comic Sans MS" panose="030F0702030302020204" pitchFamily="66" charset="0"/>
              </a:rPr>
              <a:t>decide </a:t>
            </a:r>
            <a:r>
              <a:rPr lang="en-GB" sz="1000" dirty="0">
                <a:ln w="0"/>
                <a:latin typeface="Comic Sans MS" panose="030F0702030302020204" pitchFamily="66" charset="0"/>
              </a:rPr>
              <a:t>how mixtures might </a:t>
            </a:r>
            <a:r>
              <a:rPr lang="en-GB" sz="1000" dirty="0" smtClean="0">
                <a:ln w="0"/>
                <a:latin typeface="Comic Sans MS" panose="030F0702030302020204" pitchFamily="66" charset="0"/>
              </a:rPr>
              <a:t>be </a:t>
            </a:r>
            <a:r>
              <a:rPr lang="en-GB" sz="1000" dirty="0">
                <a:ln w="0"/>
                <a:latin typeface="Comic Sans MS" panose="030F0702030302020204" pitchFamily="66" charset="0"/>
              </a:rPr>
              <a:t>separated, including </a:t>
            </a:r>
          </a:p>
          <a:p>
            <a:r>
              <a:rPr lang="en-GB" sz="1000" dirty="0">
                <a:ln w="0"/>
                <a:latin typeface="Comic Sans MS" panose="030F0702030302020204" pitchFamily="66" charset="0"/>
              </a:rPr>
              <a:t>through filtering, sieving and </a:t>
            </a:r>
            <a:r>
              <a:rPr lang="en-GB" sz="1000" dirty="0" smtClean="0">
                <a:ln w="0"/>
                <a:latin typeface="Comic Sans MS" panose="030F0702030302020204" pitchFamily="66" charset="0"/>
              </a:rPr>
              <a:t>evaporating</a:t>
            </a:r>
            <a:r>
              <a:rPr lang="en-GB" sz="1000" dirty="0">
                <a:ln w="0"/>
                <a:latin typeface="Comic Sans MS" panose="030F0702030302020204" pitchFamily="66" charset="0"/>
              </a:rPr>
              <a:t>.</a:t>
            </a:r>
            <a:endParaRPr lang="en-GB" sz="1000" dirty="0" smtClean="0">
              <a:ln w="0"/>
              <a:latin typeface="Comic Sans MS" panose="030F0702030302020204" pitchFamily="66" charset="0"/>
            </a:endParaRPr>
          </a:p>
        </p:txBody>
      </p:sp>
      <p:sp>
        <p:nvSpPr>
          <p:cNvPr id="239" name="TextBox 238">
            <a:extLst>
              <a:ext uri="{FF2B5EF4-FFF2-40B4-BE49-F238E27FC236}">
                <a16:creationId xmlns:a16="http://schemas.microsoft.com/office/drawing/2014/main" id="{9F36FC35-8A94-439C-A9BB-FCE4D54C44D0}"/>
              </a:ext>
            </a:extLst>
          </p:cNvPr>
          <p:cNvSpPr txBox="1"/>
          <p:nvPr/>
        </p:nvSpPr>
        <p:spPr>
          <a:xfrm>
            <a:off x="5759270" y="1909989"/>
            <a:ext cx="3224551" cy="1631216"/>
          </a:xfrm>
          <a:prstGeom prst="rect">
            <a:avLst/>
          </a:prstGeom>
          <a:solidFill>
            <a:srgbClr val="FF7C80"/>
          </a:solidFill>
          <a:ln w="12700">
            <a:solidFill>
              <a:schemeClr val="tx1"/>
            </a:solidFill>
          </a:ln>
        </p:spPr>
        <p:txBody>
          <a:bodyPr wrap="square" rtlCol="0">
            <a:spAutoFit/>
          </a:bodyPr>
          <a:lstStyle/>
          <a:p>
            <a:pPr algn="ctr"/>
            <a:r>
              <a:rPr lang="en-GB" sz="1000" b="1" u="sng" dirty="0" smtClean="0">
                <a:ln w="0"/>
                <a:effectLst>
                  <a:outerShdw blurRad="38100" dist="19050" dir="2700000" algn="tl" rotWithShape="0">
                    <a:schemeClr val="dk1">
                      <a:alpha val="40000"/>
                    </a:schemeClr>
                  </a:outerShdw>
                </a:effectLst>
                <a:latin typeface="Comic Sans MS" panose="030F0702030302020204" pitchFamily="66" charset="0"/>
              </a:rPr>
              <a:t>Spring </a:t>
            </a:r>
            <a:r>
              <a:rPr lang="en-GB" sz="1000" b="1" u="sng" dirty="0" smtClean="0">
                <a:ln w="0"/>
                <a:effectLst>
                  <a:outerShdw blurRad="38100" dist="19050" dir="2700000" algn="tl" rotWithShape="0">
                    <a:schemeClr val="dk1">
                      <a:alpha val="40000"/>
                    </a:schemeClr>
                  </a:outerShdw>
                </a:effectLst>
                <a:latin typeface="Comic Sans MS" panose="030F0702030302020204" pitchFamily="66" charset="0"/>
              </a:rPr>
              <a:t>1</a:t>
            </a:r>
            <a:endParaRPr lang="en-GB" sz="1000" b="1" u="sng" dirty="0" smtClean="0">
              <a:ln w="0"/>
              <a:effectLst>
                <a:outerShdw blurRad="38100" dist="19050" dir="2700000" algn="tl" rotWithShape="0">
                  <a:schemeClr val="dk1">
                    <a:alpha val="40000"/>
                  </a:schemeClr>
                </a:outerShdw>
              </a:effectLst>
              <a:latin typeface="Comic Sans MS" panose="030F0702030302020204" pitchFamily="66" charset="0"/>
            </a:endParaRPr>
          </a:p>
          <a:p>
            <a:pPr algn="ctr"/>
            <a:r>
              <a:rPr lang="en-GB" sz="1000" b="1" u="sng" dirty="0" smtClean="0">
                <a:ln w="0"/>
                <a:effectLst>
                  <a:outerShdw blurRad="38100" dist="19050" dir="2700000" algn="tl" rotWithShape="0">
                    <a:schemeClr val="dk1">
                      <a:alpha val="40000"/>
                    </a:schemeClr>
                  </a:outerShdw>
                </a:effectLst>
                <a:latin typeface="Comic Sans MS" panose="030F0702030302020204" pitchFamily="66" charset="0"/>
              </a:rPr>
              <a:t>(Year B)</a:t>
            </a:r>
          </a:p>
          <a:p>
            <a:pPr algn="ctr"/>
            <a:r>
              <a:rPr lang="en-GB" sz="1000" b="1" u="sng" dirty="0" smtClean="0">
                <a:ln w="0"/>
                <a:effectLst>
                  <a:outerShdw blurRad="38100" dist="19050" dir="2700000" algn="tl" rotWithShape="0">
                    <a:schemeClr val="dk1">
                      <a:alpha val="40000"/>
                    </a:schemeClr>
                  </a:outerShdw>
                </a:effectLst>
                <a:latin typeface="Comic Sans MS" panose="030F0702030302020204" pitchFamily="66" charset="0"/>
              </a:rPr>
              <a:t>Types of Change </a:t>
            </a:r>
          </a:p>
          <a:p>
            <a:r>
              <a:rPr lang="en-GB" sz="1000" dirty="0" smtClean="0">
                <a:ln w="0"/>
                <a:latin typeface="Comic Sans MS" panose="030F0702030302020204" pitchFamily="66" charset="0"/>
              </a:rPr>
              <a:t>• Demonstrate that dissolving, mixing and changes of state are reversible changes</a:t>
            </a:r>
          </a:p>
          <a:p>
            <a:r>
              <a:rPr lang="en-GB" sz="1000" dirty="0" smtClean="0">
                <a:ln w="0"/>
                <a:latin typeface="Comic Sans MS" panose="030F0702030302020204" pitchFamily="66" charset="0"/>
              </a:rPr>
              <a:t>• Explain that some changes result in the formation of new materials, and that this kind of change is not usually reversible, including changes associated with burning and the action of acid on bicarbonate of soda.</a:t>
            </a:r>
          </a:p>
        </p:txBody>
      </p:sp>
      <p:cxnSp>
        <p:nvCxnSpPr>
          <p:cNvPr id="490" name="Straight Connector 489">
            <a:extLst>
              <a:ext uri="{FF2B5EF4-FFF2-40B4-BE49-F238E27FC236}">
                <a16:creationId xmlns:a16="http://schemas.microsoft.com/office/drawing/2014/main" id="{C3FA2F8C-BD2B-EA46-8D5D-0F3383BE1ABC}"/>
              </a:ext>
            </a:extLst>
          </p:cNvPr>
          <p:cNvCxnSpPr>
            <a:cxnSpLocks/>
          </p:cNvCxnSpPr>
          <p:nvPr/>
        </p:nvCxnSpPr>
        <p:spPr>
          <a:xfrm flipV="1">
            <a:off x="7722732" y="11367741"/>
            <a:ext cx="255081" cy="620804"/>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7" name="Straight Connector 456">
            <a:extLst>
              <a:ext uri="{FF2B5EF4-FFF2-40B4-BE49-F238E27FC236}">
                <a16:creationId xmlns:a16="http://schemas.microsoft.com/office/drawing/2014/main" id="{86EB846A-C08D-8E44-A8A5-1C8D76F96038}"/>
              </a:ext>
            </a:extLst>
          </p:cNvPr>
          <p:cNvCxnSpPr>
            <a:cxnSpLocks/>
          </p:cNvCxnSpPr>
          <p:nvPr/>
        </p:nvCxnSpPr>
        <p:spPr>
          <a:xfrm flipH="1" flipV="1">
            <a:off x="8104084" y="4318553"/>
            <a:ext cx="313709" cy="40320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49" name="Straight Connector 248">
            <a:extLst>
              <a:ext uri="{FF2B5EF4-FFF2-40B4-BE49-F238E27FC236}">
                <a16:creationId xmlns:a16="http://schemas.microsoft.com/office/drawing/2014/main" id="{86EB846A-C08D-8E44-A8A5-1C8D76F96038}"/>
              </a:ext>
            </a:extLst>
          </p:cNvPr>
          <p:cNvCxnSpPr>
            <a:cxnSpLocks/>
          </p:cNvCxnSpPr>
          <p:nvPr/>
        </p:nvCxnSpPr>
        <p:spPr>
          <a:xfrm flipH="1" flipV="1">
            <a:off x="6853486" y="7063101"/>
            <a:ext cx="313709" cy="40320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52" name="Straight Connector 251">
            <a:extLst>
              <a:ext uri="{FF2B5EF4-FFF2-40B4-BE49-F238E27FC236}">
                <a16:creationId xmlns:a16="http://schemas.microsoft.com/office/drawing/2014/main" id="{86EB846A-C08D-8E44-A8A5-1C8D76F96038}"/>
              </a:ext>
            </a:extLst>
          </p:cNvPr>
          <p:cNvCxnSpPr>
            <a:cxnSpLocks/>
          </p:cNvCxnSpPr>
          <p:nvPr/>
        </p:nvCxnSpPr>
        <p:spPr>
          <a:xfrm flipH="1" flipV="1">
            <a:off x="1183905" y="10846268"/>
            <a:ext cx="610230" cy="645190"/>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53" name="Straight Connector 252">
            <a:extLst>
              <a:ext uri="{FF2B5EF4-FFF2-40B4-BE49-F238E27FC236}">
                <a16:creationId xmlns:a16="http://schemas.microsoft.com/office/drawing/2014/main" id="{86EB846A-C08D-8E44-A8A5-1C8D76F96038}"/>
              </a:ext>
            </a:extLst>
          </p:cNvPr>
          <p:cNvCxnSpPr>
            <a:cxnSpLocks/>
          </p:cNvCxnSpPr>
          <p:nvPr/>
        </p:nvCxnSpPr>
        <p:spPr>
          <a:xfrm>
            <a:off x="3357954" y="4362030"/>
            <a:ext cx="535475" cy="675973"/>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6" name="Straight Connector 455">
            <a:extLst>
              <a:ext uri="{FF2B5EF4-FFF2-40B4-BE49-F238E27FC236}">
                <a16:creationId xmlns:a16="http://schemas.microsoft.com/office/drawing/2014/main" id="{86EB846A-C08D-8E44-A8A5-1C8D76F96038}"/>
              </a:ext>
            </a:extLst>
          </p:cNvPr>
          <p:cNvCxnSpPr>
            <a:cxnSpLocks/>
          </p:cNvCxnSpPr>
          <p:nvPr/>
        </p:nvCxnSpPr>
        <p:spPr>
          <a:xfrm flipV="1">
            <a:off x="3522968" y="9287093"/>
            <a:ext cx="500211" cy="20559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0" name="Straight Connector 449">
            <a:extLst>
              <a:ext uri="{FF2B5EF4-FFF2-40B4-BE49-F238E27FC236}">
                <a16:creationId xmlns:a16="http://schemas.microsoft.com/office/drawing/2014/main" id="{C3FA2F8C-BD2B-EA46-8D5D-0F3383BE1ABC}"/>
              </a:ext>
            </a:extLst>
          </p:cNvPr>
          <p:cNvCxnSpPr>
            <a:cxnSpLocks/>
          </p:cNvCxnSpPr>
          <p:nvPr/>
        </p:nvCxnSpPr>
        <p:spPr>
          <a:xfrm flipH="1" flipV="1">
            <a:off x="832180" y="6042159"/>
            <a:ext cx="528086" cy="654372"/>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1" name="Straight Connector 450">
            <a:extLst>
              <a:ext uri="{FF2B5EF4-FFF2-40B4-BE49-F238E27FC236}">
                <a16:creationId xmlns:a16="http://schemas.microsoft.com/office/drawing/2014/main" id="{C3FA2F8C-BD2B-EA46-8D5D-0F3383BE1ABC}"/>
              </a:ext>
            </a:extLst>
          </p:cNvPr>
          <p:cNvCxnSpPr>
            <a:cxnSpLocks/>
          </p:cNvCxnSpPr>
          <p:nvPr/>
        </p:nvCxnSpPr>
        <p:spPr>
          <a:xfrm flipV="1">
            <a:off x="7571058" y="8867592"/>
            <a:ext cx="501985" cy="82653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2" name="Straight Connector 431">
            <a:extLst>
              <a:ext uri="{FF2B5EF4-FFF2-40B4-BE49-F238E27FC236}">
                <a16:creationId xmlns:a16="http://schemas.microsoft.com/office/drawing/2014/main" id="{C3FA2F8C-BD2B-EA46-8D5D-0F3383BE1ABC}"/>
              </a:ext>
            </a:extLst>
          </p:cNvPr>
          <p:cNvCxnSpPr>
            <a:cxnSpLocks/>
          </p:cNvCxnSpPr>
          <p:nvPr/>
        </p:nvCxnSpPr>
        <p:spPr>
          <a:xfrm flipH="1">
            <a:off x="5281136" y="2032000"/>
            <a:ext cx="614009" cy="82785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sp>
        <p:nvSpPr>
          <p:cNvPr id="247" name="TextBox 246">
            <a:extLst>
              <a:ext uri="{FF2B5EF4-FFF2-40B4-BE49-F238E27FC236}">
                <a16:creationId xmlns:a16="http://schemas.microsoft.com/office/drawing/2014/main" id="{9F36FC35-8A94-439C-A9BB-FCE4D54C44D0}"/>
              </a:ext>
            </a:extLst>
          </p:cNvPr>
          <p:cNvSpPr txBox="1"/>
          <p:nvPr/>
        </p:nvSpPr>
        <p:spPr>
          <a:xfrm>
            <a:off x="668877" y="878854"/>
            <a:ext cx="3224551" cy="1785104"/>
          </a:xfrm>
          <a:prstGeom prst="rect">
            <a:avLst/>
          </a:prstGeom>
          <a:solidFill>
            <a:srgbClr val="FF7C80"/>
          </a:solidFill>
          <a:ln w="12700">
            <a:solidFill>
              <a:schemeClr val="tx1"/>
            </a:solidFill>
          </a:ln>
        </p:spPr>
        <p:txBody>
          <a:bodyPr wrap="square" rtlCol="0">
            <a:spAutoFit/>
          </a:bodyPr>
          <a:lstStyle/>
          <a:p>
            <a:pPr algn="ctr"/>
            <a:r>
              <a:rPr lang="en-GB" sz="1000" b="1" u="sng" dirty="0" smtClean="0">
                <a:ln w="0"/>
                <a:effectLst>
                  <a:outerShdw blurRad="38100" dist="19050" dir="2700000" algn="tl" rotWithShape="0">
                    <a:schemeClr val="dk1">
                      <a:alpha val="40000"/>
                    </a:schemeClr>
                  </a:outerShdw>
                </a:effectLst>
                <a:latin typeface="Comic Sans MS" panose="030F0702030302020204" pitchFamily="66" charset="0"/>
              </a:rPr>
              <a:t>Spring 2</a:t>
            </a:r>
            <a:endParaRPr lang="en-GB" sz="1000" b="1" u="sng" dirty="0" smtClean="0">
              <a:ln w="0"/>
              <a:effectLst>
                <a:outerShdw blurRad="38100" dist="19050" dir="2700000" algn="tl" rotWithShape="0">
                  <a:schemeClr val="dk1">
                    <a:alpha val="40000"/>
                  </a:schemeClr>
                </a:outerShdw>
              </a:effectLst>
              <a:latin typeface="Comic Sans MS" panose="030F0702030302020204" pitchFamily="66" charset="0"/>
            </a:endParaRPr>
          </a:p>
          <a:p>
            <a:pPr algn="ctr"/>
            <a:r>
              <a:rPr lang="en-GB" sz="1000" b="1" u="sng" dirty="0" smtClean="0">
                <a:ln w="0"/>
                <a:effectLst>
                  <a:outerShdw blurRad="38100" dist="19050" dir="2700000" algn="tl" rotWithShape="0">
                    <a:schemeClr val="dk1">
                      <a:alpha val="40000"/>
                    </a:schemeClr>
                  </a:outerShdw>
                </a:effectLst>
                <a:latin typeface="Comic Sans MS" panose="030F0702030302020204" pitchFamily="66" charset="0"/>
              </a:rPr>
              <a:t>(Year B)</a:t>
            </a:r>
          </a:p>
          <a:p>
            <a:pPr algn="ctr"/>
            <a:r>
              <a:rPr lang="en-GB" sz="1000" b="1" u="sng" dirty="0">
                <a:ln w="0"/>
                <a:effectLst>
                  <a:outerShdw blurRad="38100" dist="19050" dir="2700000" algn="tl" rotWithShape="0">
                    <a:schemeClr val="dk1">
                      <a:alpha val="40000"/>
                    </a:schemeClr>
                  </a:outerShdw>
                </a:effectLst>
                <a:latin typeface="Comic Sans MS" panose="030F0702030302020204" pitchFamily="66" charset="0"/>
              </a:rPr>
              <a:t>Materials</a:t>
            </a:r>
          </a:p>
          <a:p>
            <a:r>
              <a:rPr lang="en-GB" sz="1000" dirty="0">
                <a:ln w="0"/>
                <a:latin typeface="Comic Sans MS" panose="030F0702030302020204" pitchFamily="66" charset="0"/>
              </a:rPr>
              <a:t>• C</a:t>
            </a:r>
            <a:r>
              <a:rPr lang="en-GB" sz="1000" dirty="0" smtClean="0">
                <a:ln w="0"/>
                <a:latin typeface="Comic Sans MS" panose="030F0702030302020204" pitchFamily="66" charset="0"/>
              </a:rPr>
              <a:t>ompare </a:t>
            </a:r>
            <a:r>
              <a:rPr lang="en-GB" sz="1000" dirty="0">
                <a:ln w="0"/>
                <a:latin typeface="Comic Sans MS" panose="030F0702030302020204" pitchFamily="66" charset="0"/>
              </a:rPr>
              <a:t>and group together </a:t>
            </a:r>
            <a:r>
              <a:rPr lang="en-GB" sz="1000" dirty="0" smtClean="0">
                <a:ln w="0"/>
                <a:latin typeface="Comic Sans MS" panose="030F0702030302020204" pitchFamily="66" charset="0"/>
              </a:rPr>
              <a:t>everyday </a:t>
            </a:r>
            <a:r>
              <a:rPr lang="en-GB" sz="1000" dirty="0">
                <a:ln w="0"/>
                <a:latin typeface="Comic Sans MS" panose="030F0702030302020204" pitchFamily="66" charset="0"/>
              </a:rPr>
              <a:t>materials on the </a:t>
            </a:r>
            <a:r>
              <a:rPr lang="en-GB" sz="1000" dirty="0" smtClean="0">
                <a:ln w="0"/>
                <a:latin typeface="Comic Sans MS" panose="030F0702030302020204" pitchFamily="66" charset="0"/>
              </a:rPr>
              <a:t>basis </a:t>
            </a:r>
            <a:r>
              <a:rPr lang="en-GB" sz="1000" dirty="0">
                <a:ln w="0"/>
                <a:latin typeface="Comic Sans MS" panose="030F0702030302020204" pitchFamily="66" charset="0"/>
              </a:rPr>
              <a:t>of their properties, </a:t>
            </a:r>
            <a:r>
              <a:rPr lang="en-GB" sz="1000" dirty="0" smtClean="0">
                <a:ln w="0"/>
                <a:latin typeface="Comic Sans MS" panose="030F0702030302020204" pitchFamily="66" charset="0"/>
              </a:rPr>
              <a:t>including </a:t>
            </a:r>
            <a:r>
              <a:rPr lang="en-GB" sz="1000" dirty="0">
                <a:ln w="0"/>
                <a:latin typeface="Comic Sans MS" panose="030F0702030302020204" pitchFamily="66" charset="0"/>
              </a:rPr>
              <a:t>their hardness, </a:t>
            </a:r>
            <a:r>
              <a:rPr lang="en-GB" sz="1000" dirty="0" smtClean="0">
                <a:ln w="0"/>
                <a:latin typeface="Comic Sans MS" panose="030F0702030302020204" pitchFamily="66" charset="0"/>
              </a:rPr>
              <a:t>solubility</a:t>
            </a:r>
            <a:r>
              <a:rPr lang="en-GB" sz="1000" dirty="0">
                <a:ln w="0"/>
                <a:latin typeface="Comic Sans MS" panose="030F0702030302020204" pitchFamily="66" charset="0"/>
              </a:rPr>
              <a:t>, transparency, </a:t>
            </a:r>
            <a:r>
              <a:rPr lang="en-GB" sz="1000" dirty="0" smtClean="0">
                <a:ln w="0"/>
                <a:latin typeface="Comic Sans MS" panose="030F0702030302020204" pitchFamily="66" charset="0"/>
              </a:rPr>
              <a:t>conductivity (electrical </a:t>
            </a:r>
            <a:r>
              <a:rPr lang="en-GB" sz="1000" dirty="0">
                <a:ln w="0"/>
                <a:latin typeface="Comic Sans MS" panose="030F0702030302020204" pitchFamily="66" charset="0"/>
              </a:rPr>
              <a:t>and </a:t>
            </a:r>
            <a:r>
              <a:rPr lang="en-GB" sz="1000" dirty="0" smtClean="0">
                <a:ln w="0"/>
                <a:latin typeface="Comic Sans MS" panose="030F0702030302020204" pitchFamily="66" charset="0"/>
              </a:rPr>
              <a:t>thermal</a:t>
            </a:r>
            <a:r>
              <a:rPr lang="en-GB" sz="1000" dirty="0">
                <a:ln w="0"/>
                <a:latin typeface="Comic Sans MS" panose="030F0702030302020204" pitchFamily="66" charset="0"/>
              </a:rPr>
              <a:t>), and response to </a:t>
            </a:r>
            <a:r>
              <a:rPr lang="en-GB" sz="1000" dirty="0" smtClean="0">
                <a:ln w="0"/>
                <a:latin typeface="Comic Sans MS" panose="030F0702030302020204" pitchFamily="66" charset="0"/>
              </a:rPr>
              <a:t>magnets</a:t>
            </a:r>
            <a:endParaRPr lang="en-GB" sz="1000" dirty="0">
              <a:ln w="0"/>
              <a:latin typeface="Comic Sans MS" panose="030F0702030302020204" pitchFamily="66" charset="0"/>
            </a:endParaRPr>
          </a:p>
          <a:p>
            <a:r>
              <a:rPr lang="en-GB" sz="1000" dirty="0">
                <a:ln w="0"/>
                <a:latin typeface="Comic Sans MS" panose="030F0702030302020204" pitchFamily="66" charset="0"/>
              </a:rPr>
              <a:t>• </a:t>
            </a:r>
            <a:r>
              <a:rPr lang="en-GB" sz="1000" dirty="0" smtClean="0">
                <a:ln w="0"/>
                <a:latin typeface="Comic Sans MS" panose="030F0702030302020204" pitchFamily="66" charset="0"/>
              </a:rPr>
              <a:t>Give </a:t>
            </a:r>
            <a:r>
              <a:rPr lang="en-GB" sz="1000" dirty="0">
                <a:ln w="0"/>
                <a:latin typeface="Comic Sans MS" panose="030F0702030302020204" pitchFamily="66" charset="0"/>
              </a:rPr>
              <a:t>reasons, based on </a:t>
            </a:r>
            <a:r>
              <a:rPr lang="en-GB" sz="1000" dirty="0" smtClean="0">
                <a:ln w="0"/>
                <a:latin typeface="Comic Sans MS" panose="030F0702030302020204" pitchFamily="66" charset="0"/>
              </a:rPr>
              <a:t>evidence from comparative and </a:t>
            </a:r>
            <a:r>
              <a:rPr lang="en-GB" sz="1000" dirty="0">
                <a:ln w="0"/>
                <a:latin typeface="Comic Sans MS" panose="030F0702030302020204" pitchFamily="66" charset="0"/>
              </a:rPr>
              <a:t>fair tests, for the </a:t>
            </a:r>
            <a:r>
              <a:rPr lang="en-GB" sz="1000" dirty="0" smtClean="0">
                <a:ln w="0"/>
                <a:latin typeface="Comic Sans MS" panose="030F0702030302020204" pitchFamily="66" charset="0"/>
              </a:rPr>
              <a:t>particular </a:t>
            </a:r>
            <a:r>
              <a:rPr lang="en-GB" sz="1000" dirty="0">
                <a:ln w="0"/>
                <a:latin typeface="Comic Sans MS" panose="030F0702030302020204" pitchFamily="66" charset="0"/>
              </a:rPr>
              <a:t>uses of everyday </a:t>
            </a:r>
            <a:r>
              <a:rPr lang="en-GB" sz="1000" dirty="0" smtClean="0">
                <a:ln w="0"/>
                <a:latin typeface="Comic Sans MS" panose="030F0702030302020204" pitchFamily="66" charset="0"/>
              </a:rPr>
              <a:t>materials</a:t>
            </a:r>
            <a:r>
              <a:rPr lang="en-GB" sz="1000" dirty="0">
                <a:ln w="0"/>
                <a:latin typeface="Comic Sans MS" panose="030F0702030302020204" pitchFamily="66" charset="0"/>
              </a:rPr>
              <a:t>, including metals, </a:t>
            </a:r>
            <a:r>
              <a:rPr lang="en-GB" sz="1000" dirty="0" smtClean="0">
                <a:ln w="0"/>
                <a:latin typeface="Comic Sans MS" panose="030F0702030302020204" pitchFamily="66" charset="0"/>
              </a:rPr>
              <a:t>wood </a:t>
            </a:r>
            <a:r>
              <a:rPr lang="en-GB" sz="1000" dirty="0">
                <a:ln w="0"/>
                <a:latin typeface="Comic Sans MS" panose="030F0702030302020204" pitchFamily="66" charset="0"/>
              </a:rPr>
              <a:t>and plastic.</a:t>
            </a:r>
            <a:endParaRPr lang="en-GB" sz="1000" dirty="0" smtClean="0">
              <a:ln w="0"/>
              <a:latin typeface="Comic Sans MS" panose="030F0702030302020204" pitchFamily="66" charset="0"/>
            </a:endParaRPr>
          </a:p>
        </p:txBody>
      </p:sp>
      <p:pic>
        <p:nvPicPr>
          <p:cNvPr id="327" name="Graphic 326" descr="Raw Materials with solid fill">
            <a:extLst>
              <a:ext uri="{FF2B5EF4-FFF2-40B4-BE49-F238E27FC236}">
                <a16:creationId xmlns:a16="http://schemas.microsoft.com/office/drawing/2014/main" id="{6B9FB00F-FE82-49CF-B432-EBB64ED63D5A}"/>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3184845" y="857615"/>
            <a:ext cx="560389" cy="560389"/>
          </a:xfrm>
          <a:prstGeom prst="rect">
            <a:avLst/>
          </a:prstGeom>
        </p:spPr>
      </p:pic>
      <p:pic>
        <p:nvPicPr>
          <p:cNvPr id="266" name="Graphic 326" descr="Raw Materials with solid fill">
            <a:extLst>
              <a:ext uri="{FF2B5EF4-FFF2-40B4-BE49-F238E27FC236}">
                <a16:creationId xmlns:a16="http://schemas.microsoft.com/office/drawing/2014/main" id="{6B9FB00F-FE82-49CF-B432-EBB64ED63D5A}"/>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2851000" y="3652188"/>
            <a:ext cx="560389" cy="560389"/>
          </a:xfrm>
          <a:prstGeom prst="rect">
            <a:avLst/>
          </a:prstGeom>
        </p:spPr>
      </p:pic>
      <p:pic>
        <p:nvPicPr>
          <p:cNvPr id="271" name="Graphic 326" descr="Raw Materials with solid fill">
            <a:extLst>
              <a:ext uri="{FF2B5EF4-FFF2-40B4-BE49-F238E27FC236}">
                <a16:creationId xmlns:a16="http://schemas.microsoft.com/office/drawing/2014/main" id="{6B9FB00F-FE82-49CF-B432-EBB64ED63D5A}"/>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3549376" y="6378771"/>
            <a:ext cx="560389" cy="560389"/>
          </a:xfrm>
          <a:prstGeom prst="rect">
            <a:avLst/>
          </a:prstGeom>
        </p:spPr>
      </p:pic>
      <p:pic>
        <p:nvPicPr>
          <p:cNvPr id="277" name="Graphic 326" descr="Raw Materials with solid fill">
            <a:extLst>
              <a:ext uri="{FF2B5EF4-FFF2-40B4-BE49-F238E27FC236}">
                <a16:creationId xmlns:a16="http://schemas.microsoft.com/office/drawing/2014/main" id="{6B9FB00F-FE82-49CF-B432-EBB64ED63D5A}"/>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8592364" y="4554236"/>
            <a:ext cx="560389" cy="560389"/>
          </a:xfrm>
          <a:prstGeom prst="rect">
            <a:avLst/>
          </a:prstGeom>
        </p:spPr>
      </p:pic>
      <p:pic>
        <p:nvPicPr>
          <p:cNvPr id="290" name="Graphic 326" descr="Raw Materials with solid fill">
            <a:extLst>
              <a:ext uri="{FF2B5EF4-FFF2-40B4-BE49-F238E27FC236}">
                <a16:creationId xmlns:a16="http://schemas.microsoft.com/office/drawing/2014/main" id="{6B9FB00F-FE82-49CF-B432-EBB64ED63D5A}"/>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8330342" y="1863775"/>
            <a:ext cx="560389" cy="560389"/>
          </a:xfrm>
          <a:prstGeom prst="rect">
            <a:avLst/>
          </a:prstGeom>
        </p:spPr>
      </p:pic>
      <p:pic>
        <p:nvPicPr>
          <p:cNvPr id="295" name="Graphic 326" descr="Raw Materials with solid fill">
            <a:extLst>
              <a:ext uri="{FF2B5EF4-FFF2-40B4-BE49-F238E27FC236}">
                <a16:creationId xmlns:a16="http://schemas.microsoft.com/office/drawing/2014/main" id="{6B9FB00F-FE82-49CF-B432-EBB64ED63D5A}"/>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3692109" y="11074555"/>
            <a:ext cx="560389" cy="560389"/>
          </a:xfrm>
          <a:prstGeom prst="rect">
            <a:avLst/>
          </a:prstGeom>
        </p:spPr>
      </p:pic>
      <p:pic>
        <p:nvPicPr>
          <p:cNvPr id="298" name="Graphic 326" descr="Raw Materials with solid fill">
            <a:extLst>
              <a:ext uri="{FF2B5EF4-FFF2-40B4-BE49-F238E27FC236}">
                <a16:creationId xmlns:a16="http://schemas.microsoft.com/office/drawing/2014/main" id="{6B9FB00F-FE82-49CF-B432-EBB64ED63D5A}"/>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4626959" y="9331162"/>
            <a:ext cx="560389" cy="560389"/>
          </a:xfrm>
          <a:prstGeom prst="rect">
            <a:avLst/>
          </a:prstGeom>
        </p:spPr>
      </p:pic>
      <p:pic>
        <p:nvPicPr>
          <p:cNvPr id="299" name="Graphic 326" descr="Raw Materials with solid fill">
            <a:extLst>
              <a:ext uri="{FF2B5EF4-FFF2-40B4-BE49-F238E27FC236}">
                <a16:creationId xmlns:a16="http://schemas.microsoft.com/office/drawing/2014/main" id="{6B9FB00F-FE82-49CF-B432-EBB64ED63D5A}"/>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6359472" y="7302907"/>
            <a:ext cx="560389" cy="560389"/>
          </a:xfrm>
          <a:prstGeom prst="rect">
            <a:avLst/>
          </a:prstGeom>
        </p:spPr>
      </p:pic>
      <p:pic>
        <p:nvPicPr>
          <p:cNvPr id="300" name="Graphic 326" descr="Raw Materials with solid fill">
            <a:extLst>
              <a:ext uri="{FF2B5EF4-FFF2-40B4-BE49-F238E27FC236}">
                <a16:creationId xmlns:a16="http://schemas.microsoft.com/office/drawing/2014/main" id="{6B9FB00F-FE82-49CF-B432-EBB64ED63D5A}"/>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521480" y="9290238"/>
            <a:ext cx="475948" cy="475948"/>
          </a:xfrm>
          <a:prstGeom prst="rect">
            <a:avLst/>
          </a:prstGeom>
        </p:spPr>
      </p:pic>
      <p:pic>
        <p:nvPicPr>
          <p:cNvPr id="303" name="Graphic 326" descr="Raw Materials with solid fill">
            <a:extLst>
              <a:ext uri="{FF2B5EF4-FFF2-40B4-BE49-F238E27FC236}">
                <a16:creationId xmlns:a16="http://schemas.microsoft.com/office/drawing/2014/main" id="{6B9FB00F-FE82-49CF-B432-EBB64ED63D5A}"/>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7625032" y="11938703"/>
            <a:ext cx="475948" cy="475948"/>
          </a:xfrm>
          <a:prstGeom prst="rect">
            <a:avLst/>
          </a:prstGeom>
        </p:spPr>
      </p:pic>
      <p:cxnSp>
        <p:nvCxnSpPr>
          <p:cNvPr id="336" name="Straight Connector 335">
            <a:extLst>
              <a:ext uri="{FF2B5EF4-FFF2-40B4-BE49-F238E27FC236}">
                <a16:creationId xmlns:a16="http://schemas.microsoft.com/office/drawing/2014/main" id="{299EEE4F-6BE4-400A-9B38-0DD5BC4CCE2C}"/>
              </a:ext>
            </a:extLst>
          </p:cNvPr>
          <p:cNvCxnSpPr>
            <a:cxnSpLocks/>
          </p:cNvCxnSpPr>
          <p:nvPr/>
        </p:nvCxnSpPr>
        <p:spPr>
          <a:xfrm flipH="1">
            <a:off x="2372501" y="2582017"/>
            <a:ext cx="1085401" cy="324833"/>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72659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745300C31B7A74383BDA53F2154D827" ma:contentTypeVersion="13" ma:contentTypeDescription="Create a new document." ma:contentTypeScope="" ma:versionID="378b6fe79f6e8ddb23540d4b490ed9fc">
  <xsd:schema xmlns:xsd="http://www.w3.org/2001/XMLSchema" xmlns:xs="http://www.w3.org/2001/XMLSchema" xmlns:p="http://schemas.microsoft.com/office/2006/metadata/properties" xmlns:ns2="6704a295-7bd3-4253-be17-905c411357c5" xmlns:ns3="92d1ad12-3734-4f2b-9ae7-0eb8905d0bf6" targetNamespace="http://schemas.microsoft.com/office/2006/metadata/properties" ma:root="true" ma:fieldsID="42ac28c96ede13f32aad89eb02fd3257" ns2:_="" ns3:_="">
    <xsd:import namespace="6704a295-7bd3-4253-be17-905c411357c5"/>
    <xsd:import namespace="92d1ad12-3734-4f2b-9ae7-0eb8905d0bf6"/>
    <xsd:element name="properties">
      <xsd:complexType>
        <xsd:sequence>
          <xsd:element name="documentManagement">
            <xsd:complexType>
              <xsd:all>
                <xsd:element ref="ns2:MediaServiceMetadata" minOccurs="0"/>
                <xsd:element ref="ns2:MediaServiceFastMetadata" minOccurs="0"/>
                <xsd:element ref="ns2:MediaServiceAutoTags" minOccurs="0"/>
                <xsd:element ref="ns3:SharedWithUsers" minOccurs="0"/>
                <xsd:element ref="ns3:SharedWithDetail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MediaServiceDateTaken"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04a295-7bd3-4253-be17-905c411357c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2d1ad12-3734-4f2b-9ae7-0eb8905d0bf6"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68552AD-4071-416B-8D1F-A983642EA159}">
  <ds:schemaRefs>
    <ds:schemaRef ds:uri="http://schemas.microsoft.com/sharepoint/v3/contenttype/forms"/>
  </ds:schemaRefs>
</ds:datastoreItem>
</file>

<file path=customXml/itemProps2.xml><?xml version="1.0" encoding="utf-8"?>
<ds:datastoreItem xmlns:ds="http://schemas.openxmlformats.org/officeDocument/2006/customXml" ds:itemID="{30DA662E-171F-4E46-8147-D033C73CBB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04a295-7bd3-4253-be17-905c411357c5"/>
    <ds:schemaRef ds:uri="92d1ad12-3734-4f2b-9ae7-0eb8905d0b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9868446-EDA3-46C2-8807-F2B85435C7AD}">
  <ds:schemaRefs>
    <ds:schemaRef ds:uri="6704a295-7bd3-4253-be17-905c411357c5"/>
    <ds:schemaRef ds:uri="http://purl.org/dc/dcmitype/"/>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purl.org/dc/terms/"/>
    <ds:schemaRef ds:uri="http://schemas.openxmlformats.org/package/2006/metadata/core-properties"/>
    <ds:schemaRef ds:uri="92d1ad12-3734-4f2b-9ae7-0eb8905d0bf6"/>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1059</TotalTime>
  <Words>545</Words>
  <Application>Microsoft Office PowerPoint</Application>
  <PresentationFormat>A3 Paper (297x420 mm)</PresentationFormat>
  <Paragraphs>71</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Comic Sans MS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Miss S Sherwood</dc:creator>
  <cp:lastModifiedBy>Heidi Toms</cp:lastModifiedBy>
  <cp:revision>75</cp:revision>
  <cp:lastPrinted>2021-05-27T07:47:32Z</cp:lastPrinted>
  <dcterms:created xsi:type="dcterms:W3CDTF">2019-12-03T13:18:29Z</dcterms:created>
  <dcterms:modified xsi:type="dcterms:W3CDTF">2022-06-10T09:14:41Z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0x0101003745300C31B7A74383BDA53F2154D827</vt:lpwstr>
  </property>
</Properties>
</file>