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58" r:id="rId4"/>
    <p:sldId id="262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70858" y="2865119"/>
            <a:ext cx="8978536" cy="959293"/>
          </a:xfrm>
        </p:spPr>
        <p:txBody>
          <a:bodyPr/>
          <a:lstStyle/>
          <a:p>
            <a:r>
              <a:rPr lang="en-GB" dirty="0" smtClean="0"/>
              <a:t>History Unit/Lesson Design</a:t>
            </a: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1464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 1: Timeline Knowledge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Use a timeline to put today’s lesson into context. (this slide can be repeated each lesson as a reminder)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7468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 1: Vocab Check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Which vocab will we be covering today?</a:t>
            </a:r>
          </a:p>
          <a:p>
            <a:r>
              <a:rPr lang="en-GB" dirty="0" smtClean="0"/>
              <a:t>What vocab have we used so far this unit?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004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 1: Retrieval from within Unit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have we learnt so far this unit?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9119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 1: Lesson Enquiry and concept skill for this lesson?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ha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8700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 1: New Learning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1611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 1: Independent Practice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Start lesson by addressing misconceptions.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41531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 1: End of Lesson Assessment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Start lesson by addressing misconceptions.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92963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 2: Repeat for new lesson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Some slides won’t have to change.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8844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70858" y="2865119"/>
            <a:ext cx="8978536" cy="959293"/>
          </a:xfrm>
        </p:spPr>
        <p:txBody>
          <a:bodyPr/>
          <a:lstStyle/>
          <a:p>
            <a:r>
              <a:rPr lang="en-GB" dirty="0" smtClean="0"/>
              <a:t>Starting a Unit</a:t>
            </a: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4355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history? 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810158"/>
            <a:ext cx="10563906" cy="387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958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Previous End Point Assessment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Complete the previous quiz from the last term (this </a:t>
            </a:r>
            <a:r>
              <a:rPr lang="en-GB" dirty="0" smtClean="0"/>
              <a:t>might be different for different children i.e. in the autumn term, year 2 will complete one from year 1 but in year 3 they might complete one from year 2. however, in the spring term, they will all complete the quiz from the autumn term).</a:t>
            </a:r>
          </a:p>
          <a:p>
            <a:r>
              <a:rPr lang="en-GB" dirty="0" smtClean="0"/>
              <a:t>Do not worry about complete these if they are not yet available.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8775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Previous Concept Discussion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Look back from when the concepts were last taught – recap what the children remember.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8157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Unit Activation of Prior Knowledge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Complete the 3 tasks on the agreed format.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7069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Feedback to Feed Forward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Before the unit starts, use all of the assessments so far to address misconceptions. </a:t>
            </a:r>
          </a:p>
          <a:p>
            <a:r>
              <a:rPr lang="en-GB" dirty="0" smtClean="0"/>
              <a:t>You may need to recap prior learning a little more</a:t>
            </a:r>
          </a:p>
          <a:p>
            <a:r>
              <a:rPr lang="en-GB" dirty="0" smtClean="0"/>
              <a:t>Take tim</a:t>
            </a:r>
            <a:r>
              <a:rPr lang="en-GB" dirty="0" smtClean="0"/>
              <a:t>e here as it’s important children have a solid foundation to build new learning too.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1423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Unit Launch &amp; Unit Concepts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Share Overarching Enquiry Question and Unit Concepts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0990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 1: Feedback to Feedforward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Start lesson by addressing misconceptions.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909253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</TotalTime>
  <Words>315</Words>
  <Application>Microsoft Office PowerPoint</Application>
  <PresentationFormat>Widescreen</PresentationFormat>
  <Paragraphs>34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Trebuchet MS</vt:lpstr>
      <vt:lpstr>Wingdings 3</vt:lpstr>
      <vt:lpstr>Facet</vt:lpstr>
      <vt:lpstr>History Unit/Lesson Design</vt:lpstr>
      <vt:lpstr>Starting a Unit</vt:lpstr>
      <vt:lpstr>What is history? </vt:lpstr>
      <vt:lpstr>Previous End Point Assessment</vt:lpstr>
      <vt:lpstr>Previous Concept Discussion</vt:lpstr>
      <vt:lpstr>Unit Activation of Prior Knowledge </vt:lpstr>
      <vt:lpstr>Feedback to Feed Forward</vt:lpstr>
      <vt:lpstr>Unit Launch &amp; Unit Concepts</vt:lpstr>
      <vt:lpstr>Lesson 1: Feedback to Feedforward</vt:lpstr>
      <vt:lpstr>Lesson 1: Timeline Knowledge</vt:lpstr>
      <vt:lpstr>Lesson 1: Vocab Check</vt:lpstr>
      <vt:lpstr>Lesson 1: Retrieval from within Unit</vt:lpstr>
      <vt:lpstr>Lesson 1: Lesson Enquiry and concept skill for this lesson?</vt:lpstr>
      <vt:lpstr>Lesson 1: New Learning</vt:lpstr>
      <vt:lpstr>Lesson 1: Independent Practice</vt:lpstr>
      <vt:lpstr>Lesson 1: End of Lesson Assessment</vt:lpstr>
      <vt:lpstr>Lesson 2: Repeat for new lesson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Lesson Design</dc:title>
  <dc:creator>Cardinham - Headteacher</dc:creator>
  <cp:lastModifiedBy>Cardinham - Headteacher</cp:lastModifiedBy>
  <cp:revision>8</cp:revision>
  <dcterms:created xsi:type="dcterms:W3CDTF">2025-07-03T21:09:33Z</dcterms:created>
  <dcterms:modified xsi:type="dcterms:W3CDTF">2025-09-12T13:47:01Z</dcterms:modified>
</cp:coreProperties>
</file>